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3"/>
  </p:notesMasterIdLst>
  <p:handoutMasterIdLst>
    <p:handoutMasterId r:id="rId94"/>
  </p:handoutMasterIdLst>
  <p:sldIdLst>
    <p:sldId id="419" r:id="rId2"/>
    <p:sldId id="333" r:id="rId3"/>
    <p:sldId id="281" r:id="rId4"/>
    <p:sldId id="308" r:id="rId5"/>
    <p:sldId id="320" r:id="rId6"/>
    <p:sldId id="270" r:id="rId7"/>
    <p:sldId id="268" r:id="rId8"/>
    <p:sldId id="280" r:id="rId9"/>
    <p:sldId id="266" r:id="rId10"/>
    <p:sldId id="267" r:id="rId11"/>
    <p:sldId id="263" r:id="rId12"/>
    <p:sldId id="258" r:id="rId13"/>
    <p:sldId id="260" r:id="rId14"/>
    <p:sldId id="262" r:id="rId15"/>
    <p:sldId id="446" r:id="rId16"/>
    <p:sldId id="275" r:id="rId17"/>
    <p:sldId id="284" r:id="rId18"/>
    <p:sldId id="334" r:id="rId19"/>
    <p:sldId id="417" r:id="rId20"/>
    <p:sldId id="276" r:id="rId21"/>
    <p:sldId id="344" r:id="rId22"/>
    <p:sldId id="418" r:id="rId23"/>
    <p:sldId id="445" r:id="rId24"/>
    <p:sldId id="261" r:id="rId25"/>
    <p:sldId id="283" r:id="rId26"/>
    <p:sldId id="302" r:id="rId27"/>
    <p:sldId id="303" r:id="rId28"/>
    <p:sldId id="264" r:id="rId29"/>
    <p:sldId id="265" r:id="rId30"/>
    <p:sldId id="273" r:id="rId31"/>
    <p:sldId id="347" r:id="rId32"/>
    <p:sldId id="277" r:id="rId33"/>
    <p:sldId id="279" r:id="rId34"/>
    <p:sldId id="274" r:id="rId35"/>
    <p:sldId id="447" r:id="rId36"/>
    <p:sldId id="441" r:id="rId37"/>
    <p:sldId id="443" r:id="rId38"/>
    <p:sldId id="442" r:id="rId39"/>
    <p:sldId id="440" r:id="rId40"/>
    <p:sldId id="346" r:id="rId41"/>
    <p:sldId id="420" r:id="rId42"/>
    <p:sldId id="330" r:id="rId43"/>
    <p:sldId id="312" r:id="rId44"/>
    <p:sldId id="327" r:id="rId45"/>
    <p:sldId id="336" r:id="rId46"/>
    <p:sldId id="256" r:id="rId47"/>
    <p:sldId id="325" r:id="rId48"/>
    <p:sldId id="321" r:id="rId49"/>
    <p:sldId id="291" r:id="rId50"/>
    <p:sldId id="319" r:id="rId51"/>
    <p:sldId id="342" r:id="rId52"/>
    <p:sldId id="341" r:id="rId53"/>
    <p:sldId id="257" r:id="rId54"/>
    <p:sldId id="348" r:id="rId55"/>
    <p:sldId id="349" r:id="rId56"/>
    <p:sldId id="318" r:id="rId57"/>
    <p:sldId id="269" r:id="rId58"/>
    <p:sldId id="345" r:id="rId59"/>
    <p:sldId id="338" r:id="rId60"/>
    <p:sldId id="272" r:id="rId61"/>
    <p:sldId id="271" r:id="rId62"/>
    <p:sldId id="317" r:id="rId63"/>
    <p:sldId id="304" r:id="rId64"/>
    <p:sldId id="278" r:id="rId65"/>
    <p:sldId id="314" r:id="rId66"/>
    <p:sldId id="282" r:id="rId67"/>
    <p:sldId id="259" r:id="rId68"/>
    <p:sldId id="300" r:id="rId69"/>
    <p:sldId id="289" r:id="rId70"/>
    <p:sldId id="286" r:id="rId71"/>
    <p:sldId id="339" r:id="rId72"/>
    <p:sldId id="285" r:id="rId73"/>
    <p:sldId id="301" r:id="rId74"/>
    <p:sldId id="315" r:id="rId75"/>
    <p:sldId id="313" r:id="rId76"/>
    <p:sldId id="306" r:id="rId77"/>
    <p:sldId id="309" r:id="rId78"/>
    <p:sldId id="310" r:id="rId79"/>
    <p:sldId id="311" r:id="rId80"/>
    <p:sldId id="288" r:id="rId81"/>
    <p:sldId id="290" r:id="rId82"/>
    <p:sldId id="316" r:id="rId83"/>
    <p:sldId id="293" r:id="rId84"/>
    <p:sldId id="294" r:id="rId85"/>
    <p:sldId id="295" r:id="rId86"/>
    <p:sldId id="296" r:id="rId87"/>
    <p:sldId id="297" r:id="rId88"/>
    <p:sldId id="298" r:id="rId89"/>
    <p:sldId id="299" r:id="rId90"/>
    <p:sldId id="287" r:id="rId91"/>
    <p:sldId id="343" r:id="rId92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1pPr>
    <a:lvl2pPr marL="0" marR="0" indent="228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2pPr>
    <a:lvl3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3pPr>
    <a:lvl4pPr marL="0" marR="0" indent="685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4pPr>
    <a:lvl5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5pPr>
    <a:lvl6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6pPr>
    <a:lvl7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7pPr>
    <a:lvl8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8pPr>
    <a:lvl9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CACFE4"/>
          </a:solidFill>
        </a:fill>
      </a:tcStyle>
    </a:wholeTbl>
    <a:band2H>
      <a:tcTxStyle/>
      <a:tcStyle>
        <a:tcBdr/>
        <a:fill>
          <a:solidFill>
            <a:srgbClr val="E6E8F2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381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381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381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381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381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381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000000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381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381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2" autoAdjust="0"/>
    <p:restoredTop sz="94676" autoAdjust="0"/>
  </p:normalViewPr>
  <p:slideViewPr>
    <p:cSldViewPr snapToObjects="1">
      <p:cViewPr varScale="1">
        <p:scale>
          <a:sx n="86" d="100"/>
          <a:sy n="86" d="100"/>
        </p:scale>
        <p:origin x="1140" y="13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presProps" Target="presProps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handoutMaster" Target="handoutMasters/handoutMaster1.xml"/><Relationship Id="rId9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notesMaster" Target="notesMasters/notesMaster1.xml"/><Relationship Id="rId98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Bruening" userId="f49706ccb7f59f9c" providerId="LiveId" clId="{11B12E96-2857-42EC-BBAE-B941B6F40470}"/>
    <pc:docChg chg="modSld">
      <pc:chgData name="Daniel Bruening" userId="f49706ccb7f59f9c" providerId="LiveId" clId="{11B12E96-2857-42EC-BBAE-B941B6F40470}" dt="2021-02-07T22:32:43.462" v="5" actId="20577"/>
      <pc:docMkLst>
        <pc:docMk/>
      </pc:docMkLst>
      <pc:sldChg chg="modSp mod">
        <pc:chgData name="Daniel Bruening" userId="f49706ccb7f59f9c" providerId="LiveId" clId="{11B12E96-2857-42EC-BBAE-B941B6F40470}" dt="2021-02-07T22:32:43.462" v="5" actId="20577"/>
        <pc:sldMkLst>
          <pc:docMk/>
          <pc:sldMk cId="0" sldId="280"/>
        </pc:sldMkLst>
        <pc:spChg chg="mod">
          <ac:chgData name="Daniel Bruening" userId="f49706ccb7f59f9c" providerId="LiveId" clId="{11B12E96-2857-42EC-BBAE-B941B6F40470}" dt="2021-02-07T22:32:43.462" v="5" actId="20577"/>
          <ac:spMkLst>
            <pc:docMk/>
            <pc:sldMk cId="0" sldId="280"/>
            <ac:spMk id="113" creationId="{00000000-0000-0000-0000-000000000000}"/>
          </ac:spMkLst>
        </pc:spChg>
      </pc:sldChg>
    </pc:docChg>
  </pc:docChgLst>
  <pc:docChgLst>
    <pc:chgData name="Daniel Bruening" userId="f49706ccb7f59f9c" providerId="LiveId" clId="{E8F72073-96F2-4E25-9070-69A4D782DA98}"/>
    <pc:docChg chg="addSld delSld modSld">
      <pc:chgData name="Daniel Bruening" userId="f49706ccb7f59f9c" providerId="LiveId" clId="{E8F72073-96F2-4E25-9070-69A4D782DA98}" dt="2019-12-14T16:59:30.169" v="2" actId="20577"/>
      <pc:docMkLst>
        <pc:docMk/>
      </pc:docMkLst>
      <pc:sldChg chg="del">
        <pc:chgData name="Daniel Bruening" userId="f49706ccb7f59f9c" providerId="LiveId" clId="{E8F72073-96F2-4E25-9070-69A4D782DA98}" dt="2019-12-14T16:58:14.415" v="1" actId="47"/>
        <pc:sldMkLst>
          <pc:docMk/>
          <pc:sldMk cId="3871142084" sldId="351"/>
        </pc:sldMkLst>
      </pc:sldChg>
      <pc:sldChg chg="modSp add setBg">
        <pc:chgData name="Daniel Bruening" userId="f49706ccb7f59f9c" providerId="LiveId" clId="{E8F72073-96F2-4E25-9070-69A4D782DA98}" dt="2019-12-14T16:59:30.169" v="2" actId="20577"/>
        <pc:sldMkLst>
          <pc:docMk/>
          <pc:sldMk cId="703972146" sldId="417"/>
        </pc:sldMkLst>
        <pc:graphicFrameChg chg="modGraphic">
          <ac:chgData name="Daniel Bruening" userId="f49706ccb7f59f9c" providerId="LiveId" clId="{E8F72073-96F2-4E25-9070-69A4D782DA98}" dt="2019-12-14T16:59:30.169" v="2" actId="20577"/>
          <ac:graphicFrameMkLst>
            <pc:docMk/>
            <pc:sldMk cId="703972146" sldId="417"/>
            <ac:graphicFrameMk id="40" creationId="{00000000-0000-0000-0000-000000000000}"/>
          </ac:graphicFrameMkLst>
        </pc:graphicFrameChg>
      </pc:sldChg>
    </pc:docChg>
  </pc:docChgLst>
  <pc:docChgLst>
    <pc:chgData name="Daniel Bruening" userId="f49706ccb7f59f9c" providerId="LiveId" clId="{0897C019-6087-224F-BB87-89BD662329B7}"/>
    <pc:docChg chg="addSld delSld modSld">
      <pc:chgData name="Daniel Bruening" userId="f49706ccb7f59f9c" providerId="LiveId" clId="{0897C019-6087-224F-BB87-89BD662329B7}" dt="2019-11-24T15:22:32.261" v="42" actId="20577"/>
      <pc:docMkLst>
        <pc:docMk/>
      </pc:docMkLst>
      <pc:sldChg chg="modSp add del">
        <pc:chgData name="Daniel Bruening" userId="f49706ccb7f59f9c" providerId="LiveId" clId="{0897C019-6087-224F-BB87-89BD662329B7}" dt="2019-11-23T18:17:58.857" v="22" actId="2696"/>
        <pc:sldMkLst>
          <pc:docMk/>
          <pc:sldMk cId="1110263630" sldId="350"/>
        </pc:sldMkLst>
        <pc:graphicFrameChg chg="mod modGraphic">
          <ac:chgData name="Daniel Bruening" userId="f49706ccb7f59f9c" providerId="LiveId" clId="{0897C019-6087-224F-BB87-89BD662329B7}" dt="2019-11-20T12:55:20.803" v="18" actId="20577"/>
          <ac:graphicFrameMkLst>
            <pc:docMk/>
            <pc:sldMk cId="1110263630" sldId="350"/>
            <ac:graphicFrameMk id="40" creationId="{00000000-0000-0000-0000-000000000000}"/>
          </ac:graphicFrameMkLst>
        </pc:graphicFrameChg>
      </pc:sldChg>
      <pc:sldChg chg="modSp add">
        <pc:chgData name="Daniel Bruening" userId="f49706ccb7f59f9c" providerId="LiveId" clId="{0897C019-6087-224F-BB87-89BD662329B7}" dt="2019-11-24T15:22:32.261" v="42" actId="20577"/>
        <pc:sldMkLst>
          <pc:docMk/>
          <pc:sldMk cId="3871142084" sldId="351"/>
        </pc:sldMkLst>
        <pc:graphicFrameChg chg="modGraphic">
          <ac:chgData name="Daniel Bruening" userId="f49706ccb7f59f9c" providerId="LiveId" clId="{0897C019-6087-224F-BB87-89BD662329B7}" dt="2019-11-24T15:22:32.261" v="42" actId="20577"/>
          <ac:graphicFrameMkLst>
            <pc:docMk/>
            <pc:sldMk cId="3871142084" sldId="351"/>
            <ac:graphicFrameMk id="40" creationId="{00000000-0000-0000-0000-000000000000}"/>
          </ac:graphicFrameMkLst>
        </pc:graphicFrameChg>
      </pc:sldChg>
    </pc:docChg>
  </pc:docChgLst>
  <pc:docChgLst>
    <pc:chgData name="Daniel Bruening" userId="f49706ccb7f59f9c" providerId="LiveId" clId="{D8496EAB-C26E-5A4C-86F9-6B3CDC553F5B}"/>
    <pc:docChg chg="undo custSel addSld delSld modSld sldOrd">
      <pc:chgData name="Daniel Bruening" userId="f49706ccb7f59f9c" providerId="LiveId" clId="{D8496EAB-C26E-5A4C-86F9-6B3CDC553F5B}" dt="2020-01-09T16:45:15.773" v="302" actId="255"/>
      <pc:docMkLst>
        <pc:docMk/>
      </pc:docMkLst>
      <pc:sldChg chg="ord">
        <pc:chgData name="Daniel Bruening" userId="f49706ccb7f59f9c" providerId="LiveId" clId="{D8496EAB-C26E-5A4C-86F9-6B3CDC553F5B}" dt="2020-01-09T16:03:42.840" v="6" actId="1076"/>
        <pc:sldMkLst>
          <pc:docMk/>
          <pc:sldMk cId="2597523767" sldId="256"/>
        </pc:sldMkLst>
      </pc:sldChg>
      <pc:sldChg chg="addSp delSp modSp del">
        <pc:chgData name="Daniel Bruening" userId="f49706ccb7f59f9c" providerId="LiveId" clId="{D8496EAB-C26E-5A4C-86F9-6B3CDC553F5B}" dt="2020-01-09T16:03:03.247" v="4" actId="2696"/>
        <pc:sldMkLst>
          <pc:docMk/>
          <pc:sldMk cId="3690162875" sldId="322"/>
        </pc:sldMkLst>
        <pc:spChg chg="add mod">
          <ac:chgData name="Daniel Bruening" userId="f49706ccb7f59f9c" providerId="LiveId" clId="{D8496EAB-C26E-5A4C-86F9-6B3CDC553F5B}" dt="2020-01-09T16:02:55.403" v="3" actId="478"/>
          <ac:spMkLst>
            <pc:docMk/>
            <pc:sldMk cId="3690162875" sldId="322"/>
            <ac:spMk id="3" creationId="{438EC8F8-D087-6548-A571-D865075E2282}"/>
          </ac:spMkLst>
        </pc:spChg>
        <pc:spChg chg="del">
          <ac:chgData name="Daniel Bruening" userId="f49706ccb7f59f9c" providerId="LiveId" clId="{D8496EAB-C26E-5A4C-86F9-6B3CDC553F5B}" dt="2020-01-09T16:02:55.403" v="3" actId="478"/>
          <ac:spMkLst>
            <pc:docMk/>
            <pc:sldMk cId="3690162875" sldId="322"/>
            <ac:spMk id="32" creationId="{00000000-0000-0000-0000-000000000000}"/>
          </ac:spMkLst>
        </pc:spChg>
      </pc:sldChg>
      <pc:sldChg chg="modSp add">
        <pc:chgData name="Daniel Bruening" userId="f49706ccb7f59f9c" providerId="LiveId" clId="{D8496EAB-C26E-5A4C-86F9-6B3CDC553F5B}" dt="2020-01-09T16:45:15.773" v="302" actId="255"/>
        <pc:sldMkLst>
          <pc:docMk/>
          <pc:sldMk cId="2581140511" sldId="418"/>
        </pc:sldMkLst>
        <pc:graphicFrameChg chg="mod modGraphic">
          <ac:chgData name="Daniel Bruening" userId="f49706ccb7f59f9c" providerId="LiveId" clId="{D8496EAB-C26E-5A4C-86F9-6B3CDC553F5B}" dt="2020-01-09T16:39:17.006" v="265" actId="1076"/>
          <ac:graphicFrameMkLst>
            <pc:docMk/>
            <pc:sldMk cId="2581140511" sldId="418"/>
            <ac:graphicFrameMk id="744" creationId="{00000000-0000-0000-0000-000000000000}"/>
          </ac:graphicFrameMkLst>
        </pc:graphicFrameChg>
        <pc:graphicFrameChg chg="mod modGraphic">
          <ac:chgData name="Daniel Bruening" userId="f49706ccb7f59f9c" providerId="LiveId" clId="{D8496EAB-C26E-5A4C-86F9-6B3CDC553F5B}" dt="2020-01-09T16:45:15.773" v="302" actId="255"/>
          <ac:graphicFrameMkLst>
            <pc:docMk/>
            <pc:sldMk cId="2581140511" sldId="418"/>
            <ac:graphicFrameMk id="745" creationId="{00000000-0000-0000-0000-000000000000}"/>
          </ac:graphicFrameMkLst>
        </pc:graphicFrameChg>
      </pc:sldChg>
      <pc:sldChg chg="addSp delSp add">
        <pc:chgData name="Daniel Bruening" userId="f49706ccb7f59f9c" providerId="LiveId" clId="{D8496EAB-C26E-5A4C-86F9-6B3CDC553F5B}" dt="2020-01-09T16:03:55.532" v="8" actId="571"/>
        <pc:sldMkLst>
          <pc:docMk/>
          <pc:sldMk cId="2581489269" sldId="419"/>
        </pc:sldMkLst>
        <pc:spChg chg="add del">
          <ac:chgData name="Daniel Bruening" userId="f49706ccb7f59f9c" providerId="LiveId" clId="{D8496EAB-C26E-5A4C-86F9-6B3CDC553F5B}" dt="2020-01-09T16:03:55.532" v="8" actId="571"/>
          <ac:spMkLst>
            <pc:docMk/>
            <pc:sldMk cId="2581489269" sldId="419"/>
            <ac:spMk id="2" creationId="{58A3AD4E-359E-8540-B657-41D8F3D5665E}"/>
          </ac:spMkLst>
        </pc:spChg>
      </pc:sldChg>
      <pc:sldChg chg="add del">
        <pc:chgData name="Daniel Bruening" userId="f49706ccb7f59f9c" providerId="LiveId" clId="{D8496EAB-C26E-5A4C-86F9-6B3CDC553F5B}" dt="2020-01-09T16:02:47.442" v="2" actId="571"/>
        <pc:sldMkLst>
          <pc:docMk/>
          <pc:sldMk cId="4073785163" sldId="419"/>
        </pc:sldMkLst>
      </pc:sldChg>
      <pc:sldChg chg="modSp add ord">
        <pc:chgData name="Daniel Bruening" userId="f49706ccb7f59f9c" providerId="LiveId" clId="{D8496EAB-C26E-5A4C-86F9-6B3CDC553F5B}" dt="2020-01-09T16:32:02.692" v="257" actId="207"/>
        <pc:sldMkLst>
          <pc:docMk/>
          <pc:sldMk cId="900492574" sldId="420"/>
        </pc:sldMkLst>
        <pc:spChg chg="mod">
          <ac:chgData name="Daniel Bruening" userId="f49706ccb7f59f9c" providerId="LiveId" clId="{D8496EAB-C26E-5A4C-86F9-6B3CDC553F5B}" dt="2020-01-09T16:04:39.111" v="38" actId="20577"/>
          <ac:spMkLst>
            <pc:docMk/>
            <pc:sldMk cId="900492574" sldId="420"/>
            <ac:spMk id="41" creationId="{00000000-0000-0000-0000-000000000000}"/>
          </ac:spMkLst>
        </pc:spChg>
        <pc:graphicFrameChg chg="modGraphic">
          <ac:chgData name="Daniel Bruening" userId="f49706ccb7f59f9c" providerId="LiveId" clId="{D8496EAB-C26E-5A4C-86F9-6B3CDC553F5B}" dt="2020-01-09T16:30:51.173" v="237" actId="207"/>
          <ac:graphicFrameMkLst>
            <pc:docMk/>
            <pc:sldMk cId="900492574" sldId="420"/>
            <ac:graphicFrameMk id="39" creationId="{00000000-0000-0000-0000-000000000000}"/>
          </ac:graphicFrameMkLst>
        </pc:graphicFrameChg>
        <pc:graphicFrameChg chg="mod modGraphic">
          <ac:chgData name="Daniel Bruening" userId="f49706ccb7f59f9c" providerId="LiveId" clId="{D8496EAB-C26E-5A4C-86F9-6B3CDC553F5B}" dt="2020-01-09T16:32:02.692" v="257" actId="207"/>
          <ac:graphicFrameMkLst>
            <pc:docMk/>
            <pc:sldMk cId="900492574" sldId="420"/>
            <ac:graphicFrameMk id="40" creationId="{00000000-0000-0000-0000-000000000000}"/>
          </ac:graphicFrameMkLst>
        </pc:graphicFrameChg>
      </pc:sldChg>
    </pc:docChg>
  </pc:docChgLst>
  <pc:docChgLst>
    <pc:chgData name="Daniel Bruening" userId="f49706ccb7f59f9c" providerId="LiveId" clId="{71FB04F4-16F0-6E4C-B49C-834D8774CDB1}"/>
    <pc:docChg chg="addSld modSld sldOrd">
      <pc:chgData name="Daniel Bruening" userId="f49706ccb7f59f9c" providerId="LiveId" clId="{71FB04F4-16F0-6E4C-B49C-834D8774CDB1}" dt="2022-06-25T04:13:59.411" v="98" actId="1076"/>
      <pc:docMkLst>
        <pc:docMk/>
      </pc:docMkLst>
      <pc:sldChg chg="ord">
        <pc:chgData name="Daniel Bruening" userId="f49706ccb7f59f9c" providerId="LiveId" clId="{71FB04F4-16F0-6E4C-B49C-834D8774CDB1}" dt="2022-06-25T00:21:49.032" v="0" actId="1076"/>
        <pc:sldMkLst>
          <pc:docMk/>
          <pc:sldMk cId="3111197462" sldId="257"/>
        </pc:sldMkLst>
      </pc:sldChg>
      <pc:sldChg chg="ord">
        <pc:chgData name="Daniel Bruening" userId="f49706ccb7f59f9c" providerId="LiveId" clId="{71FB04F4-16F0-6E4C-B49C-834D8774CDB1}" dt="2022-06-25T00:26:01.260" v="7" actId="1076"/>
        <pc:sldMkLst>
          <pc:docMk/>
          <pc:sldMk cId="0" sldId="258"/>
        </pc:sldMkLst>
      </pc:sldChg>
      <pc:sldChg chg="ord">
        <pc:chgData name="Daniel Bruening" userId="f49706ccb7f59f9c" providerId="LiveId" clId="{71FB04F4-16F0-6E4C-B49C-834D8774CDB1}" dt="2022-06-25T00:29:30.220" v="8" actId="1076"/>
        <pc:sldMkLst>
          <pc:docMk/>
          <pc:sldMk cId="0" sldId="260"/>
        </pc:sldMkLst>
      </pc:sldChg>
      <pc:sldChg chg="ord">
        <pc:chgData name="Daniel Bruening" userId="f49706ccb7f59f9c" providerId="LiveId" clId="{71FB04F4-16F0-6E4C-B49C-834D8774CDB1}" dt="2022-06-25T02:53:22.608" v="27" actId="1076"/>
        <pc:sldMkLst>
          <pc:docMk/>
          <pc:sldMk cId="0" sldId="261"/>
        </pc:sldMkLst>
      </pc:sldChg>
      <pc:sldChg chg="ord">
        <pc:chgData name="Daniel Bruening" userId="f49706ccb7f59f9c" providerId="LiveId" clId="{71FB04F4-16F0-6E4C-B49C-834D8774CDB1}" dt="2022-06-25T00:22:56.595" v="2" actId="1076"/>
        <pc:sldMkLst>
          <pc:docMk/>
          <pc:sldMk cId="0" sldId="263"/>
        </pc:sldMkLst>
      </pc:sldChg>
      <pc:sldChg chg="modSp ord">
        <pc:chgData name="Daniel Bruening" userId="f49706ccb7f59f9c" providerId="LiveId" clId="{71FB04F4-16F0-6E4C-B49C-834D8774CDB1}" dt="2022-06-25T04:10:07.292" v="97" actId="1076"/>
        <pc:sldMkLst>
          <pc:docMk/>
          <pc:sldMk cId="0" sldId="266"/>
        </pc:sldMkLst>
        <pc:graphicFrameChg chg="mod">
          <ac:chgData name="Daniel Bruening" userId="f49706ccb7f59f9c" providerId="LiveId" clId="{71FB04F4-16F0-6E4C-B49C-834D8774CDB1}" dt="2022-06-25T04:10:07.292" v="97" actId="1076"/>
          <ac:graphicFrameMkLst>
            <pc:docMk/>
            <pc:sldMk cId="0" sldId="266"/>
            <ac:graphicFrameMk id="60" creationId="{00000000-0000-0000-0000-000000000000}"/>
          </ac:graphicFrameMkLst>
        </pc:graphicFrameChg>
      </pc:sldChg>
      <pc:sldChg chg="ord">
        <pc:chgData name="Daniel Bruening" userId="f49706ccb7f59f9c" providerId="LiveId" clId="{71FB04F4-16F0-6E4C-B49C-834D8774CDB1}" dt="2022-06-25T00:33:48.635" v="12" actId="1076"/>
        <pc:sldMkLst>
          <pc:docMk/>
          <pc:sldMk cId="0" sldId="267"/>
        </pc:sldMkLst>
      </pc:sldChg>
      <pc:sldChg chg="ord">
        <pc:chgData name="Daniel Bruening" userId="f49706ccb7f59f9c" providerId="LiveId" clId="{71FB04F4-16F0-6E4C-B49C-834D8774CDB1}" dt="2022-06-25T00:24:58.269" v="5" actId="1076"/>
        <pc:sldMkLst>
          <pc:docMk/>
          <pc:sldMk cId="0" sldId="270"/>
        </pc:sldMkLst>
      </pc:sldChg>
      <pc:sldChg chg="ord">
        <pc:chgData name="Daniel Bruening" userId="f49706ccb7f59f9c" providerId="LiveId" clId="{71FB04F4-16F0-6E4C-B49C-834D8774CDB1}" dt="2022-06-25T00:25:29.165" v="6" actId="1076"/>
        <pc:sldMkLst>
          <pc:docMk/>
          <pc:sldMk cId="0" sldId="275"/>
        </pc:sldMkLst>
      </pc:sldChg>
      <pc:sldChg chg="ord">
        <pc:chgData name="Daniel Bruening" userId="f49706ccb7f59f9c" providerId="LiveId" clId="{71FB04F4-16F0-6E4C-B49C-834D8774CDB1}" dt="2022-06-25T04:13:59.411" v="98" actId="1076"/>
        <pc:sldMkLst>
          <pc:docMk/>
          <pc:sldMk cId="0" sldId="276"/>
        </pc:sldMkLst>
      </pc:sldChg>
      <pc:sldChg chg="ord">
        <pc:chgData name="Daniel Bruening" userId="f49706ccb7f59f9c" providerId="LiveId" clId="{71FB04F4-16F0-6E4C-B49C-834D8774CDB1}" dt="2022-06-25T00:24:27.896" v="4" actId="1076"/>
        <pc:sldMkLst>
          <pc:docMk/>
          <pc:sldMk cId="0" sldId="280"/>
        </pc:sldMkLst>
      </pc:sldChg>
      <pc:sldChg chg="ord">
        <pc:chgData name="Daniel Bruening" userId="f49706ccb7f59f9c" providerId="LiveId" clId="{71FB04F4-16F0-6E4C-B49C-834D8774CDB1}" dt="2022-06-25T01:51:29.958" v="22" actId="1076"/>
        <pc:sldMkLst>
          <pc:docMk/>
          <pc:sldMk cId="0" sldId="281"/>
        </pc:sldMkLst>
      </pc:sldChg>
      <pc:sldChg chg="ord">
        <pc:chgData name="Daniel Bruening" userId="f49706ccb7f59f9c" providerId="LiveId" clId="{71FB04F4-16F0-6E4C-B49C-834D8774CDB1}" dt="2022-06-25T00:40:06.644" v="19" actId="1076"/>
        <pc:sldMkLst>
          <pc:docMk/>
          <pc:sldMk cId="0" sldId="283"/>
        </pc:sldMkLst>
      </pc:sldChg>
      <pc:sldChg chg="ord">
        <pc:chgData name="Daniel Bruening" userId="f49706ccb7f59f9c" providerId="LiveId" clId="{71FB04F4-16F0-6E4C-B49C-834D8774CDB1}" dt="2022-06-25T02:10:42.938" v="26" actId="1076"/>
        <pc:sldMkLst>
          <pc:docMk/>
          <pc:sldMk cId="0" sldId="284"/>
        </pc:sldMkLst>
      </pc:sldChg>
      <pc:sldChg chg="ord">
        <pc:chgData name="Daniel Bruening" userId="f49706ccb7f59f9c" providerId="LiveId" clId="{71FB04F4-16F0-6E4C-B49C-834D8774CDB1}" dt="2022-06-25T00:35:44.423" v="16" actId="1076"/>
        <pc:sldMkLst>
          <pc:docMk/>
          <pc:sldMk cId="1099379301" sldId="320"/>
        </pc:sldMkLst>
      </pc:sldChg>
      <pc:sldChg chg="ord">
        <pc:chgData name="Daniel Bruening" userId="f49706ccb7f59f9c" providerId="LiveId" clId="{71FB04F4-16F0-6E4C-B49C-834D8774CDB1}" dt="2022-06-25T00:34:38.383" v="13" actId="1076"/>
        <pc:sldMkLst>
          <pc:docMk/>
          <pc:sldMk cId="1878301156" sldId="334"/>
        </pc:sldMkLst>
      </pc:sldChg>
      <pc:sldChg chg="ord">
        <pc:chgData name="Daniel Bruening" userId="f49706ccb7f59f9c" providerId="LiveId" clId="{71FB04F4-16F0-6E4C-B49C-834D8774CDB1}" dt="2022-06-25T03:12:52.306" v="28" actId="1076"/>
        <pc:sldMkLst>
          <pc:docMk/>
          <pc:sldMk cId="1809631632" sldId="344"/>
        </pc:sldMkLst>
      </pc:sldChg>
      <pc:sldChg chg="ord">
        <pc:chgData name="Daniel Bruening" userId="f49706ccb7f59f9c" providerId="LiveId" clId="{71FB04F4-16F0-6E4C-B49C-834D8774CDB1}" dt="2022-06-25T00:37:36.223" v="18" actId="1076"/>
        <pc:sldMkLst>
          <pc:docMk/>
          <pc:sldMk cId="4146185136" sldId="347"/>
        </pc:sldMkLst>
      </pc:sldChg>
      <pc:sldChg chg="ord">
        <pc:chgData name="Daniel Bruening" userId="f49706ccb7f59f9c" providerId="LiveId" clId="{71FB04F4-16F0-6E4C-B49C-834D8774CDB1}" dt="2022-06-25T00:23:01.790" v="3" actId="1076"/>
        <pc:sldMkLst>
          <pc:docMk/>
          <pc:sldMk cId="1504368666" sldId="348"/>
        </pc:sldMkLst>
      </pc:sldChg>
      <pc:sldChg chg="ord">
        <pc:chgData name="Daniel Bruening" userId="f49706ccb7f59f9c" providerId="LiveId" clId="{71FB04F4-16F0-6E4C-B49C-834D8774CDB1}" dt="2022-06-25T03:12:56.088" v="29" actId="1076"/>
        <pc:sldMkLst>
          <pc:docMk/>
          <pc:sldMk cId="703972146" sldId="417"/>
        </pc:sldMkLst>
      </pc:sldChg>
      <pc:sldChg chg="ord">
        <pc:chgData name="Daniel Bruening" userId="f49706ccb7f59f9c" providerId="LiveId" clId="{71FB04F4-16F0-6E4C-B49C-834D8774CDB1}" dt="2022-06-25T02:09:35.720" v="23" actId="1076"/>
        <pc:sldMkLst>
          <pc:docMk/>
          <pc:sldMk cId="2581140511" sldId="418"/>
        </pc:sldMkLst>
      </pc:sldChg>
      <pc:sldChg chg="ord">
        <pc:chgData name="Daniel Bruening" userId="f49706ccb7f59f9c" providerId="LiveId" clId="{71FB04F4-16F0-6E4C-B49C-834D8774CDB1}" dt="2022-06-25T02:09:44.401" v="24" actId="1076"/>
        <pc:sldMkLst>
          <pc:docMk/>
          <pc:sldMk cId="1030689075" sldId="445"/>
        </pc:sldMkLst>
      </pc:sldChg>
      <pc:sldChg chg="modSp add ord">
        <pc:chgData name="Daniel Bruening" userId="f49706ccb7f59f9c" providerId="LiveId" clId="{71FB04F4-16F0-6E4C-B49C-834D8774CDB1}" dt="2022-06-25T03:41:52.496" v="94" actId="20577"/>
        <pc:sldMkLst>
          <pc:docMk/>
          <pc:sldMk cId="4130953378" sldId="446"/>
        </pc:sldMkLst>
        <pc:spChg chg="mod">
          <ac:chgData name="Daniel Bruening" userId="f49706ccb7f59f9c" providerId="LiveId" clId="{71FB04F4-16F0-6E4C-B49C-834D8774CDB1}" dt="2022-06-25T03:35:22.289" v="48" actId="20577"/>
          <ac:spMkLst>
            <pc:docMk/>
            <pc:sldMk cId="4130953378" sldId="446"/>
            <ac:spMk id="41" creationId="{00000000-0000-0000-0000-000000000000}"/>
          </ac:spMkLst>
        </pc:spChg>
        <pc:graphicFrameChg chg="modGraphic">
          <ac:chgData name="Daniel Bruening" userId="f49706ccb7f59f9c" providerId="LiveId" clId="{71FB04F4-16F0-6E4C-B49C-834D8774CDB1}" dt="2022-06-25T03:41:52.496" v="94" actId="20577"/>
          <ac:graphicFrameMkLst>
            <pc:docMk/>
            <pc:sldMk cId="4130953378" sldId="446"/>
            <ac:graphicFrameMk id="40" creationId="{00000000-0000-0000-0000-000000000000}"/>
          </ac:graphicFrameMkLst>
        </pc:graphicFrameChg>
      </pc:sldChg>
    </pc:docChg>
  </pc:docChgLst>
  <pc:docChgLst>
    <pc:chgData name="Daniel Bruening" userId="f49706ccb7f59f9c" providerId="LiveId" clId="{E88DFB9B-5F95-3344-8E0E-B131AEC4545C}"/>
    <pc:docChg chg="custSel modSld sldOrd">
      <pc:chgData name="Daniel Bruening" userId="f49706ccb7f59f9c" providerId="LiveId" clId="{E88DFB9B-5F95-3344-8E0E-B131AEC4545C}" dt="2022-07-30T04:03:59.385" v="107" actId="27636"/>
      <pc:docMkLst>
        <pc:docMk/>
      </pc:docMkLst>
      <pc:sldChg chg="ord">
        <pc:chgData name="Daniel Bruening" userId="f49706ccb7f59f9c" providerId="LiveId" clId="{E88DFB9B-5F95-3344-8E0E-B131AEC4545C}" dt="2022-07-30T03:10:25.265" v="56" actId="1076"/>
        <pc:sldMkLst>
          <pc:docMk/>
          <pc:sldMk cId="0" sldId="260"/>
        </pc:sldMkLst>
      </pc:sldChg>
      <pc:sldChg chg="ord">
        <pc:chgData name="Daniel Bruening" userId="f49706ccb7f59f9c" providerId="LiveId" clId="{E88DFB9B-5F95-3344-8E0E-B131AEC4545C}" dt="2022-07-30T03:10:30.957" v="57" actId="1076"/>
        <pc:sldMkLst>
          <pc:docMk/>
          <pc:sldMk cId="0" sldId="262"/>
        </pc:sldMkLst>
      </pc:sldChg>
      <pc:sldChg chg="ord">
        <pc:chgData name="Daniel Bruening" userId="f49706ccb7f59f9c" providerId="LiveId" clId="{E88DFB9B-5F95-3344-8E0E-B131AEC4545C}" dt="2022-07-30T03:09:51.862" v="54" actId="1076"/>
        <pc:sldMkLst>
          <pc:docMk/>
          <pc:sldMk cId="0" sldId="266"/>
        </pc:sldMkLst>
      </pc:sldChg>
      <pc:sldChg chg="ord">
        <pc:chgData name="Daniel Bruening" userId="f49706ccb7f59f9c" providerId="LiveId" clId="{E88DFB9B-5F95-3344-8E0E-B131AEC4545C}" dt="2022-07-30T03:10:10.584" v="55" actId="1076"/>
        <pc:sldMkLst>
          <pc:docMk/>
          <pc:sldMk cId="0" sldId="267"/>
        </pc:sldMkLst>
      </pc:sldChg>
      <pc:sldChg chg="modSp ord">
        <pc:chgData name="Daniel Bruening" userId="f49706ccb7f59f9c" providerId="LiveId" clId="{E88DFB9B-5F95-3344-8E0E-B131AEC4545C}" dt="2022-07-30T04:00:35.514" v="82" actId="207"/>
        <pc:sldMkLst>
          <pc:docMk/>
          <pc:sldMk cId="0" sldId="268"/>
        </pc:sldMkLst>
        <pc:graphicFrameChg chg="modGraphic">
          <ac:chgData name="Daniel Bruening" userId="f49706ccb7f59f9c" providerId="LiveId" clId="{E88DFB9B-5F95-3344-8E0E-B131AEC4545C}" dt="2022-07-30T04:00:35.514" v="82" actId="207"/>
          <ac:graphicFrameMkLst>
            <pc:docMk/>
            <pc:sldMk cId="0" sldId="268"/>
            <ac:graphicFrameMk id="67" creationId="{00000000-0000-0000-0000-000000000000}"/>
          </ac:graphicFrameMkLst>
        </pc:graphicFrameChg>
      </pc:sldChg>
      <pc:sldChg chg="modSp">
        <pc:chgData name="Daniel Bruening" userId="f49706ccb7f59f9c" providerId="LiveId" clId="{E88DFB9B-5F95-3344-8E0E-B131AEC4545C}" dt="2022-07-30T03:59:43.040" v="80" actId="20577"/>
        <pc:sldMkLst>
          <pc:docMk/>
          <pc:sldMk cId="0" sldId="270"/>
        </pc:sldMkLst>
        <pc:graphicFrameChg chg="modGraphic">
          <ac:chgData name="Daniel Bruening" userId="f49706ccb7f59f9c" providerId="LiveId" clId="{E88DFB9B-5F95-3344-8E0E-B131AEC4545C}" dt="2022-07-30T03:59:43.040" v="80" actId="20577"/>
          <ac:graphicFrameMkLst>
            <pc:docMk/>
            <pc:sldMk cId="0" sldId="270"/>
            <ac:graphicFrameMk id="75" creationId="{00000000-0000-0000-0000-000000000000}"/>
          </ac:graphicFrameMkLst>
        </pc:graphicFrameChg>
      </pc:sldChg>
      <pc:sldChg chg="modSp">
        <pc:chgData name="Daniel Bruening" userId="f49706ccb7f59f9c" providerId="LiveId" clId="{E88DFB9B-5F95-3344-8E0E-B131AEC4545C}" dt="2022-07-30T04:02:41.900" v="95" actId="27636"/>
        <pc:sldMkLst>
          <pc:docMk/>
          <pc:sldMk cId="0" sldId="275"/>
        </pc:sldMkLst>
        <pc:spChg chg="mod">
          <ac:chgData name="Daniel Bruening" userId="f49706ccb7f59f9c" providerId="LiveId" clId="{E88DFB9B-5F95-3344-8E0E-B131AEC4545C}" dt="2022-07-30T04:02:41.900" v="95" actId="27636"/>
          <ac:spMkLst>
            <pc:docMk/>
            <pc:sldMk cId="0" sldId="275"/>
            <ac:spMk id="93" creationId="{00000000-0000-0000-0000-000000000000}"/>
          </ac:spMkLst>
        </pc:spChg>
        <pc:graphicFrameChg chg="mod">
          <ac:chgData name="Daniel Bruening" userId="f49706ccb7f59f9c" providerId="LiveId" clId="{E88DFB9B-5F95-3344-8E0E-B131AEC4545C}" dt="2022-07-30T04:02:12.647" v="84" actId="1076"/>
          <ac:graphicFrameMkLst>
            <pc:docMk/>
            <pc:sldMk cId="0" sldId="275"/>
            <ac:graphicFrameMk id="95" creationId="{00000000-0000-0000-0000-000000000000}"/>
          </ac:graphicFrameMkLst>
        </pc:graphicFrameChg>
      </pc:sldChg>
      <pc:sldChg chg="ord">
        <pc:chgData name="Daniel Bruening" userId="f49706ccb7f59f9c" providerId="LiveId" clId="{E88DFB9B-5F95-3344-8E0E-B131AEC4545C}" dt="2022-07-30T02:27:11.591" v="44" actId="1076"/>
        <pc:sldMkLst>
          <pc:docMk/>
          <pc:sldMk cId="0" sldId="276"/>
        </pc:sldMkLst>
      </pc:sldChg>
      <pc:sldChg chg="ord">
        <pc:chgData name="Daniel Bruening" userId="f49706ccb7f59f9c" providerId="LiveId" clId="{E88DFB9B-5F95-3344-8E0E-B131AEC4545C}" dt="2022-07-30T03:09:37.604" v="52" actId="1076"/>
        <pc:sldMkLst>
          <pc:docMk/>
          <pc:sldMk cId="0" sldId="280"/>
        </pc:sldMkLst>
      </pc:sldChg>
      <pc:sldChg chg="ord">
        <pc:chgData name="Daniel Bruening" userId="f49706ccb7f59f9c" providerId="LiveId" clId="{E88DFB9B-5F95-3344-8E0E-B131AEC4545C}" dt="2022-07-30T03:07:57.473" v="46" actId="1076"/>
        <pc:sldMkLst>
          <pc:docMk/>
          <pc:sldMk cId="0" sldId="281"/>
        </pc:sldMkLst>
      </pc:sldChg>
      <pc:sldChg chg="modSp">
        <pc:chgData name="Daniel Bruening" userId="f49706ccb7f59f9c" providerId="LiveId" clId="{E88DFB9B-5F95-3344-8E0E-B131AEC4545C}" dt="2022-07-30T04:03:59.385" v="107" actId="27636"/>
        <pc:sldMkLst>
          <pc:docMk/>
          <pc:sldMk cId="0" sldId="284"/>
        </pc:sldMkLst>
        <pc:spChg chg="mod">
          <ac:chgData name="Daniel Bruening" userId="f49706ccb7f59f9c" providerId="LiveId" clId="{E88DFB9B-5F95-3344-8E0E-B131AEC4545C}" dt="2022-07-30T04:03:59.385" v="107" actId="27636"/>
          <ac:spMkLst>
            <pc:docMk/>
            <pc:sldMk cId="0" sldId="284"/>
            <ac:spMk id="129" creationId="{00000000-0000-0000-0000-000000000000}"/>
          </ac:spMkLst>
        </pc:spChg>
        <pc:graphicFrameChg chg="modGraphic">
          <ac:chgData name="Daniel Bruening" userId="f49706ccb7f59f9c" providerId="LiveId" clId="{E88DFB9B-5F95-3344-8E0E-B131AEC4545C}" dt="2022-07-30T03:22:26.296" v="60" actId="207"/>
          <ac:graphicFrameMkLst>
            <pc:docMk/>
            <pc:sldMk cId="0" sldId="284"/>
            <ac:graphicFrameMk id="130" creationId="{00000000-0000-0000-0000-000000000000}"/>
          </ac:graphicFrameMkLst>
        </pc:graphicFrameChg>
      </pc:sldChg>
      <pc:sldChg chg="modSp ord">
        <pc:chgData name="Daniel Bruening" userId="f49706ccb7f59f9c" providerId="LiveId" clId="{E88DFB9B-5F95-3344-8E0E-B131AEC4545C}" dt="2022-07-30T03:59:08.068" v="62" actId="1076"/>
        <pc:sldMkLst>
          <pc:docMk/>
          <pc:sldMk cId="1099379301" sldId="320"/>
        </pc:sldMkLst>
        <pc:graphicFrameChg chg="mod modGraphic">
          <ac:chgData name="Daniel Bruening" userId="f49706ccb7f59f9c" providerId="LiveId" clId="{E88DFB9B-5F95-3344-8E0E-B131AEC4545C}" dt="2022-07-30T03:59:08.068" v="62" actId="1076"/>
          <ac:graphicFrameMkLst>
            <pc:docMk/>
            <pc:sldMk cId="1099379301" sldId="320"/>
            <ac:graphicFrameMk id="304" creationId="{00000000-0000-0000-0000-000000000000}"/>
          </ac:graphicFrameMkLst>
        </pc:graphicFrameChg>
      </pc:sldChg>
      <pc:sldChg chg="ord">
        <pc:chgData name="Daniel Bruening" userId="f49706ccb7f59f9c" providerId="LiveId" clId="{E88DFB9B-5F95-3344-8E0E-B131AEC4545C}" dt="2022-07-30T00:06:01.515" v="0" actId="1076"/>
        <pc:sldMkLst>
          <pc:docMk/>
          <pc:sldMk cId="4146185136" sldId="347"/>
        </pc:sldMkLst>
      </pc:sldChg>
      <pc:sldChg chg="ord">
        <pc:chgData name="Daniel Bruening" userId="f49706ccb7f59f9c" providerId="LiveId" clId="{E88DFB9B-5F95-3344-8E0E-B131AEC4545C}" dt="2022-07-30T02:27:24.882" v="45" actId="1076"/>
        <pc:sldMkLst>
          <pc:docMk/>
          <pc:sldMk cId="703972146" sldId="417"/>
        </pc:sldMkLst>
      </pc:sldChg>
      <pc:sldChg chg="modSp ord">
        <pc:chgData name="Daniel Bruening" userId="f49706ccb7f59f9c" providerId="LiveId" clId="{E88DFB9B-5F95-3344-8E0E-B131AEC4545C}" dt="2022-07-30T04:01:26.701" v="83" actId="166"/>
        <pc:sldMkLst>
          <pc:docMk/>
          <pc:sldMk cId="4130953378" sldId="446"/>
        </pc:sldMkLst>
        <pc:spChg chg="mod">
          <ac:chgData name="Daniel Bruening" userId="f49706ccb7f59f9c" providerId="LiveId" clId="{E88DFB9B-5F95-3344-8E0E-B131AEC4545C}" dt="2022-07-30T01:27:17.337" v="21" actId="20577"/>
          <ac:spMkLst>
            <pc:docMk/>
            <pc:sldMk cId="4130953378" sldId="446"/>
            <ac:spMk id="41" creationId="{00000000-0000-0000-0000-000000000000}"/>
          </ac:spMkLst>
        </pc:spChg>
        <pc:graphicFrameChg chg="ord modGraphic">
          <ac:chgData name="Daniel Bruening" userId="f49706ccb7f59f9c" providerId="LiveId" clId="{E88DFB9B-5F95-3344-8E0E-B131AEC4545C}" dt="2022-07-30T04:01:26.701" v="83" actId="166"/>
          <ac:graphicFrameMkLst>
            <pc:docMk/>
            <pc:sldMk cId="4130953378" sldId="446"/>
            <ac:graphicFrameMk id="39" creationId="{00000000-0000-0000-0000-000000000000}"/>
          </ac:graphicFrameMkLst>
        </pc:graphicFrameChg>
        <pc:graphicFrameChg chg="modGraphic">
          <ac:chgData name="Daniel Bruening" userId="f49706ccb7f59f9c" providerId="LiveId" clId="{E88DFB9B-5F95-3344-8E0E-B131AEC4545C}" dt="2022-07-30T01:28:22.957" v="43" actId="207"/>
          <ac:graphicFrameMkLst>
            <pc:docMk/>
            <pc:sldMk cId="4130953378" sldId="446"/>
            <ac:graphicFrameMk id="40" creationId="{00000000-0000-0000-0000-000000000000}"/>
          </ac:graphicFrameMkLst>
        </pc:graphicFrameChg>
      </pc:sldChg>
    </pc:docChg>
  </pc:docChgLst>
  <pc:docChgLst>
    <pc:chgData name="Daniel Bruening" userId="f49706ccb7f59f9c" providerId="LiveId" clId="{C4DC44C9-1BB3-4F63-9ECC-49B306293F1E}"/>
    <pc:docChg chg="undo redo custSel addSld delSld modSld sldOrd">
      <pc:chgData name="Daniel Bruening" userId="f49706ccb7f59f9c" providerId="LiveId" clId="{C4DC44C9-1BB3-4F63-9ECC-49B306293F1E}" dt="2022-08-11T00:11:44.089" v="3793" actId="14100"/>
      <pc:docMkLst>
        <pc:docMk/>
      </pc:docMkLst>
      <pc:sldChg chg="del">
        <pc:chgData name="Daniel Bruening" userId="f49706ccb7f59f9c" providerId="LiveId" clId="{C4DC44C9-1BB3-4F63-9ECC-49B306293F1E}" dt="2022-06-26T00:44:59.055" v="3062" actId="2696"/>
        <pc:sldMkLst>
          <pc:docMk/>
          <pc:sldMk cId="2597523767" sldId="256"/>
        </pc:sldMkLst>
      </pc:sldChg>
      <pc:sldChg chg="add del ord">
        <pc:chgData name="Daniel Bruening" userId="f49706ccb7f59f9c" providerId="LiveId" clId="{C4DC44C9-1BB3-4F63-9ECC-49B306293F1E}" dt="2022-06-26T01:01:41.422" v="3204" actId="2696"/>
        <pc:sldMkLst>
          <pc:docMk/>
          <pc:sldMk cId="4109985841" sldId="256"/>
        </pc:sldMkLst>
      </pc:sldChg>
      <pc:sldChg chg="add">
        <pc:chgData name="Daniel Bruening" userId="f49706ccb7f59f9c" providerId="LiveId" clId="{C4DC44C9-1BB3-4F63-9ECC-49B306293F1E}" dt="2022-06-26T01:02:00.655" v="3205"/>
        <pc:sldMkLst>
          <pc:docMk/>
          <pc:sldMk cId="3111197462" sldId="257"/>
        </pc:sldMkLst>
      </pc:sldChg>
      <pc:sldChg chg="modSp mod">
        <pc:chgData name="Daniel Bruening" userId="f49706ccb7f59f9c" providerId="LiveId" clId="{C4DC44C9-1BB3-4F63-9ECC-49B306293F1E}" dt="2022-08-10T23:21:46.247" v="3598" actId="27636"/>
        <pc:sldMkLst>
          <pc:docMk/>
          <pc:sldMk cId="0" sldId="258"/>
        </pc:sldMkLst>
        <pc:spChg chg="mod">
          <ac:chgData name="Daniel Bruening" userId="f49706ccb7f59f9c" providerId="LiveId" clId="{C4DC44C9-1BB3-4F63-9ECC-49B306293F1E}" dt="2022-08-10T23:21:46.247" v="3598" actId="27636"/>
          <ac:spMkLst>
            <pc:docMk/>
            <pc:sldMk cId="0" sldId="258"/>
            <ac:spMk id="27" creationId="{00000000-0000-0000-0000-000000000000}"/>
          </ac:spMkLst>
        </pc:spChg>
        <pc:graphicFrameChg chg="mod modGraphic">
          <ac:chgData name="Daniel Bruening" userId="f49706ccb7f59f9c" providerId="LiveId" clId="{C4DC44C9-1BB3-4F63-9ECC-49B306293F1E}" dt="2022-08-10T23:21:16.021" v="3583" actId="14734"/>
          <ac:graphicFrameMkLst>
            <pc:docMk/>
            <pc:sldMk cId="0" sldId="258"/>
            <ac:graphicFrameMk id="28" creationId="{00000000-0000-0000-0000-000000000000}"/>
          </ac:graphicFrameMkLst>
        </pc:graphicFrameChg>
      </pc:sldChg>
      <pc:sldChg chg="modSp">
        <pc:chgData name="Daniel Bruening" userId="f49706ccb7f59f9c" providerId="LiveId" clId="{C4DC44C9-1BB3-4F63-9ECC-49B306293F1E}" dt="2021-11-29T23:08:40.543" v="693"/>
        <pc:sldMkLst>
          <pc:docMk/>
          <pc:sldMk cId="0" sldId="259"/>
        </pc:sldMkLst>
        <pc:graphicFrameChg chg="mod">
          <ac:chgData name="Daniel Bruening" userId="f49706ccb7f59f9c" providerId="LiveId" clId="{C4DC44C9-1BB3-4F63-9ECC-49B306293F1E}" dt="2021-11-29T23:08:40.543" v="693"/>
          <ac:graphicFrameMkLst>
            <pc:docMk/>
            <pc:sldMk cId="0" sldId="259"/>
            <ac:graphicFrameMk id="31" creationId="{00000000-0000-0000-0000-000000000000}"/>
          </ac:graphicFrameMkLst>
        </pc:graphicFrameChg>
      </pc:sldChg>
      <pc:sldChg chg="modSp mod">
        <pc:chgData name="Daniel Bruening" userId="f49706ccb7f59f9c" providerId="LiveId" clId="{C4DC44C9-1BB3-4F63-9ECC-49B306293F1E}" dt="2022-08-10T23:30:41.967" v="3684" actId="207"/>
        <pc:sldMkLst>
          <pc:docMk/>
          <pc:sldMk cId="0" sldId="260"/>
        </pc:sldMkLst>
        <pc:spChg chg="mod">
          <ac:chgData name="Daniel Bruening" userId="f49706ccb7f59f9c" providerId="LiveId" clId="{C4DC44C9-1BB3-4F63-9ECC-49B306293F1E}" dt="2022-08-10T23:24:02.422" v="3625" actId="14100"/>
          <ac:spMkLst>
            <pc:docMk/>
            <pc:sldMk cId="0" sldId="260"/>
            <ac:spMk id="34" creationId="{00000000-0000-0000-0000-000000000000}"/>
          </ac:spMkLst>
        </pc:spChg>
        <pc:graphicFrameChg chg="mod modGraphic">
          <ac:chgData name="Daniel Bruening" userId="f49706ccb7f59f9c" providerId="LiveId" clId="{C4DC44C9-1BB3-4F63-9ECC-49B306293F1E}" dt="2022-08-10T23:30:41.967" v="3684" actId="207"/>
          <ac:graphicFrameMkLst>
            <pc:docMk/>
            <pc:sldMk cId="0" sldId="260"/>
            <ac:graphicFrameMk id="35" creationId="{00000000-0000-0000-0000-000000000000}"/>
          </ac:graphicFrameMkLst>
        </pc:graphicFrameChg>
        <pc:graphicFrameChg chg="mod modGraphic">
          <ac:chgData name="Daniel Bruening" userId="f49706ccb7f59f9c" providerId="LiveId" clId="{C4DC44C9-1BB3-4F63-9ECC-49B306293F1E}" dt="2022-08-10T23:29:28.175" v="3672" actId="14100"/>
          <ac:graphicFrameMkLst>
            <pc:docMk/>
            <pc:sldMk cId="0" sldId="260"/>
            <ac:graphicFrameMk id="36" creationId="{00000000-0000-0000-0000-000000000000}"/>
          </ac:graphicFrameMkLst>
        </pc:graphicFrameChg>
      </pc:sldChg>
      <pc:sldChg chg="modSp mod">
        <pc:chgData name="Daniel Bruening" userId="f49706ccb7f59f9c" providerId="LiveId" clId="{C4DC44C9-1BB3-4F63-9ECC-49B306293F1E}" dt="2022-08-10T23:56:11.488" v="3712" actId="1076"/>
        <pc:sldMkLst>
          <pc:docMk/>
          <pc:sldMk cId="0" sldId="262"/>
        </pc:sldMkLst>
        <pc:spChg chg="mod">
          <ac:chgData name="Daniel Bruening" userId="f49706ccb7f59f9c" providerId="LiveId" clId="{C4DC44C9-1BB3-4F63-9ECC-49B306293F1E}" dt="2022-08-10T23:55:25.760" v="3701" actId="27636"/>
          <ac:spMkLst>
            <pc:docMk/>
            <pc:sldMk cId="0" sldId="262"/>
            <ac:spMk id="42" creationId="{00000000-0000-0000-0000-000000000000}"/>
          </ac:spMkLst>
        </pc:spChg>
        <pc:graphicFrameChg chg="mod modGraphic">
          <ac:chgData name="Daniel Bruening" userId="f49706ccb7f59f9c" providerId="LiveId" clId="{C4DC44C9-1BB3-4F63-9ECC-49B306293F1E}" dt="2022-08-10T23:56:01.489" v="3711" actId="207"/>
          <ac:graphicFrameMkLst>
            <pc:docMk/>
            <pc:sldMk cId="0" sldId="262"/>
            <ac:graphicFrameMk id="43" creationId="{00000000-0000-0000-0000-000000000000}"/>
          </ac:graphicFrameMkLst>
        </pc:graphicFrameChg>
        <pc:graphicFrameChg chg="mod">
          <ac:chgData name="Daniel Bruening" userId="f49706ccb7f59f9c" providerId="LiveId" clId="{C4DC44C9-1BB3-4F63-9ECC-49B306293F1E}" dt="2022-08-10T23:56:11.488" v="3712" actId="1076"/>
          <ac:graphicFrameMkLst>
            <pc:docMk/>
            <pc:sldMk cId="0" sldId="262"/>
            <ac:graphicFrameMk id="44" creationId="{00000000-0000-0000-0000-000000000000}"/>
          </ac:graphicFrameMkLst>
        </pc:graphicFrameChg>
      </pc:sldChg>
      <pc:sldChg chg="modSp mod">
        <pc:chgData name="Daniel Bruening" userId="f49706ccb7f59f9c" providerId="LiveId" clId="{C4DC44C9-1BB3-4F63-9ECC-49B306293F1E}" dt="2022-08-10T23:08:27.597" v="3556" actId="14100"/>
        <pc:sldMkLst>
          <pc:docMk/>
          <pc:sldMk cId="0" sldId="263"/>
        </pc:sldMkLst>
        <pc:spChg chg="mod">
          <ac:chgData name="Daniel Bruening" userId="f49706ccb7f59f9c" providerId="LiveId" clId="{C4DC44C9-1BB3-4F63-9ECC-49B306293F1E}" dt="2022-08-10T23:07:49.848" v="3551" actId="27636"/>
          <ac:spMkLst>
            <pc:docMk/>
            <pc:sldMk cId="0" sldId="263"/>
            <ac:spMk id="46" creationId="{00000000-0000-0000-0000-000000000000}"/>
          </ac:spMkLst>
        </pc:spChg>
        <pc:graphicFrameChg chg="mod modGraphic">
          <ac:chgData name="Daniel Bruening" userId="f49706ccb7f59f9c" providerId="LiveId" clId="{C4DC44C9-1BB3-4F63-9ECC-49B306293F1E}" dt="2022-08-10T23:08:16.068" v="3555" actId="14734"/>
          <ac:graphicFrameMkLst>
            <pc:docMk/>
            <pc:sldMk cId="0" sldId="263"/>
            <ac:graphicFrameMk id="47" creationId="{00000000-0000-0000-0000-000000000000}"/>
          </ac:graphicFrameMkLst>
        </pc:graphicFrameChg>
        <pc:graphicFrameChg chg="modGraphic">
          <ac:chgData name="Daniel Bruening" userId="f49706ccb7f59f9c" providerId="LiveId" clId="{C4DC44C9-1BB3-4F63-9ECC-49B306293F1E}" dt="2022-08-10T23:08:27.597" v="3556" actId="14100"/>
          <ac:graphicFrameMkLst>
            <pc:docMk/>
            <pc:sldMk cId="0" sldId="263"/>
            <ac:graphicFrameMk id="48" creationId="{00000000-0000-0000-0000-000000000000}"/>
          </ac:graphicFrameMkLst>
        </pc:graphicFrameChg>
      </pc:sldChg>
      <pc:sldChg chg="modSp mod">
        <pc:chgData name="Daniel Bruening" userId="f49706ccb7f59f9c" providerId="LiveId" clId="{C4DC44C9-1BB3-4F63-9ECC-49B306293F1E}" dt="2022-08-10T22:47:24.018" v="3504" actId="207"/>
        <pc:sldMkLst>
          <pc:docMk/>
          <pc:sldMk cId="0" sldId="266"/>
        </pc:sldMkLst>
        <pc:spChg chg="mod">
          <ac:chgData name="Daniel Bruening" userId="f49706ccb7f59f9c" providerId="LiveId" clId="{C4DC44C9-1BB3-4F63-9ECC-49B306293F1E}" dt="2022-08-10T22:45:54.819" v="3492" actId="14100"/>
          <ac:spMkLst>
            <pc:docMk/>
            <pc:sldMk cId="0" sldId="266"/>
            <ac:spMk id="58" creationId="{00000000-0000-0000-0000-000000000000}"/>
          </ac:spMkLst>
        </pc:spChg>
        <pc:graphicFrameChg chg="mod modGraphic">
          <ac:chgData name="Daniel Bruening" userId="f49706ccb7f59f9c" providerId="LiveId" clId="{C4DC44C9-1BB3-4F63-9ECC-49B306293F1E}" dt="2022-08-10T22:46:42.923" v="3499" actId="14734"/>
          <ac:graphicFrameMkLst>
            <pc:docMk/>
            <pc:sldMk cId="0" sldId="266"/>
            <ac:graphicFrameMk id="59" creationId="{00000000-0000-0000-0000-000000000000}"/>
          </ac:graphicFrameMkLst>
        </pc:graphicFrameChg>
        <pc:graphicFrameChg chg="mod modGraphic">
          <ac:chgData name="Daniel Bruening" userId="f49706ccb7f59f9c" providerId="LiveId" clId="{C4DC44C9-1BB3-4F63-9ECC-49B306293F1E}" dt="2022-08-10T22:47:24.018" v="3504" actId="207"/>
          <ac:graphicFrameMkLst>
            <pc:docMk/>
            <pc:sldMk cId="0" sldId="266"/>
            <ac:graphicFrameMk id="60" creationId="{00000000-0000-0000-0000-000000000000}"/>
          </ac:graphicFrameMkLst>
        </pc:graphicFrameChg>
      </pc:sldChg>
      <pc:sldChg chg="modSp mod">
        <pc:chgData name="Daniel Bruening" userId="f49706ccb7f59f9c" providerId="LiveId" clId="{C4DC44C9-1BB3-4F63-9ECC-49B306293F1E}" dt="2022-08-10T22:51:02.691" v="3543" actId="1076"/>
        <pc:sldMkLst>
          <pc:docMk/>
          <pc:sldMk cId="0" sldId="267"/>
        </pc:sldMkLst>
        <pc:spChg chg="mod">
          <ac:chgData name="Daniel Bruening" userId="f49706ccb7f59f9c" providerId="LiveId" clId="{C4DC44C9-1BB3-4F63-9ECC-49B306293F1E}" dt="2022-08-10T22:48:36.011" v="3530" actId="14100"/>
          <ac:spMkLst>
            <pc:docMk/>
            <pc:sldMk cId="0" sldId="267"/>
            <ac:spMk id="62" creationId="{00000000-0000-0000-0000-000000000000}"/>
          </ac:spMkLst>
        </pc:spChg>
        <pc:graphicFrameChg chg="mod modGraphic">
          <ac:chgData name="Daniel Bruening" userId="f49706ccb7f59f9c" providerId="LiveId" clId="{C4DC44C9-1BB3-4F63-9ECC-49B306293F1E}" dt="2022-08-10T22:50:03.620" v="3542" actId="207"/>
          <ac:graphicFrameMkLst>
            <pc:docMk/>
            <pc:sldMk cId="0" sldId="267"/>
            <ac:graphicFrameMk id="63" creationId="{00000000-0000-0000-0000-000000000000}"/>
          </ac:graphicFrameMkLst>
        </pc:graphicFrameChg>
        <pc:graphicFrameChg chg="mod">
          <ac:chgData name="Daniel Bruening" userId="f49706ccb7f59f9c" providerId="LiveId" clId="{C4DC44C9-1BB3-4F63-9ECC-49B306293F1E}" dt="2022-08-10T22:51:02.691" v="3543" actId="1076"/>
          <ac:graphicFrameMkLst>
            <pc:docMk/>
            <pc:sldMk cId="0" sldId="267"/>
            <ac:graphicFrameMk id="64" creationId="{00000000-0000-0000-0000-000000000000}"/>
          </ac:graphicFrameMkLst>
        </pc:graphicFrameChg>
      </pc:sldChg>
      <pc:sldChg chg="modSp mod">
        <pc:chgData name="Daniel Bruening" userId="f49706ccb7f59f9c" providerId="LiveId" clId="{C4DC44C9-1BB3-4F63-9ECC-49B306293F1E}" dt="2022-08-10T22:39:05.275" v="3404" actId="14100"/>
        <pc:sldMkLst>
          <pc:docMk/>
          <pc:sldMk cId="0" sldId="268"/>
        </pc:sldMkLst>
        <pc:spChg chg="mod">
          <ac:chgData name="Daniel Bruening" userId="f49706ccb7f59f9c" providerId="LiveId" clId="{C4DC44C9-1BB3-4F63-9ECC-49B306293F1E}" dt="2022-08-10T22:39:05.275" v="3404" actId="14100"/>
          <ac:spMkLst>
            <pc:docMk/>
            <pc:sldMk cId="0" sldId="268"/>
            <ac:spMk id="66" creationId="{00000000-0000-0000-0000-000000000000}"/>
          </ac:spMkLst>
        </pc:spChg>
        <pc:graphicFrameChg chg="mod modGraphic">
          <ac:chgData name="Daniel Bruening" userId="f49706ccb7f59f9c" providerId="LiveId" clId="{C4DC44C9-1BB3-4F63-9ECC-49B306293F1E}" dt="2022-08-10T22:38:37.171" v="3388" actId="255"/>
          <ac:graphicFrameMkLst>
            <pc:docMk/>
            <pc:sldMk cId="0" sldId="268"/>
            <ac:graphicFrameMk id="67" creationId="{00000000-0000-0000-0000-000000000000}"/>
          </ac:graphicFrameMkLst>
        </pc:graphicFrameChg>
      </pc:sldChg>
      <pc:sldChg chg="modSp mod">
        <pc:chgData name="Daniel Bruening" userId="f49706ccb7f59f9c" providerId="LiveId" clId="{C4DC44C9-1BB3-4F63-9ECC-49B306293F1E}" dt="2022-08-10T22:36:25.786" v="3368" actId="14734"/>
        <pc:sldMkLst>
          <pc:docMk/>
          <pc:sldMk cId="0" sldId="270"/>
        </pc:sldMkLst>
        <pc:spChg chg="mod">
          <ac:chgData name="Daniel Bruening" userId="f49706ccb7f59f9c" providerId="LiveId" clId="{C4DC44C9-1BB3-4F63-9ECC-49B306293F1E}" dt="2022-08-10T22:36:14.099" v="3366" actId="14100"/>
          <ac:spMkLst>
            <pc:docMk/>
            <pc:sldMk cId="0" sldId="270"/>
            <ac:spMk id="74" creationId="{00000000-0000-0000-0000-000000000000}"/>
          </ac:spMkLst>
        </pc:spChg>
        <pc:graphicFrameChg chg="mod">
          <ac:chgData name="Daniel Bruening" userId="f49706ccb7f59f9c" providerId="LiveId" clId="{C4DC44C9-1BB3-4F63-9ECC-49B306293F1E}" dt="2022-08-10T22:36:19.986" v="3367" actId="1076"/>
          <ac:graphicFrameMkLst>
            <pc:docMk/>
            <pc:sldMk cId="0" sldId="270"/>
            <ac:graphicFrameMk id="75" creationId="{00000000-0000-0000-0000-000000000000}"/>
          </ac:graphicFrameMkLst>
        </pc:graphicFrameChg>
        <pc:graphicFrameChg chg="modGraphic">
          <ac:chgData name="Daniel Bruening" userId="f49706ccb7f59f9c" providerId="LiveId" clId="{C4DC44C9-1BB3-4F63-9ECC-49B306293F1E}" dt="2022-08-10T22:36:25.786" v="3368" actId="14734"/>
          <ac:graphicFrameMkLst>
            <pc:docMk/>
            <pc:sldMk cId="0" sldId="270"/>
            <ac:graphicFrameMk id="76" creationId="{00000000-0000-0000-0000-000000000000}"/>
          </ac:graphicFrameMkLst>
        </pc:graphicFrameChg>
      </pc:sldChg>
      <pc:sldChg chg="modSp mod">
        <pc:chgData name="Daniel Bruening" userId="f49706ccb7f59f9c" providerId="LiveId" clId="{C4DC44C9-1BB3-4F63-9ECC-49B306293F1E}" dt="2022-08-11T00:08:53.010" v="3762" actId="14100"/>
        <pc:sldMkLst>
          <pc:docMk/>
          <pc:sldMk cId="0" sldId="275"/>
        </pc:sldMkLst>
        <pc:spChg chg="mod">
          <ac:chgData name="Daniel Bruening" userId="f49706ccb7f59f9c" providerId="LiveId" clId="{C4DC44C9-1BB3-4F63-9ECC-49B306293F1E}" dt="2022-08-11T00:07:13.449" v="3745" actId="27636"/>
          <ac:spMkLst>
            <pc:docMk/>
            <pc:sldMk cId="0" sldId="275"/>
            <ac:spMk id="93" creationId="{00000000-0000-0000-0000-000000000000}"/>
          </ac:spMkLst>
        </pc:spChg>
        <pc:graphicFrameChg chg="mod modGraphic">
          <ac:chgData name="Daniel Bruening" userId="f49706ccb7f59f9c" providerId="LiveId" clId="{C4DC44C9-1BB3-4F63-9ECC-49B306293F1E}" dt="2022-08-11T00:06:55.995" v="3733" actId="207"/>
          <ac:graphicFrameMkLst>
            <pc:docMk/>
            <pc:sldMk cId="0" sldId="275"/>
            <ac:graphicFrameMk id="94" creationId="{00000000-0000-0000-0000-000000000000}"/>
          </ac:graphicFrameMkLst>
        </pc:graphicFrameChg>
        <pc:graphicFrameChg chg="mod modGraphic">
          <ac:chgData name="Daniel Bruening" userId="f49706ccb7f59f9c" providerId="LiveId" clId="{C4DC44C9-1BB3-4F63-9ECC-49B306293F1E}" dt="2022-08-11T00:08:53.010" v="3762" actId="14100"/>
          <ac:graphicFrameMkLst>
            <pc:docMk/>
            <pc:sldMk cId="0" sldId="275"/>
            <ac:graphicFrameMk id="95" creationId="{00000000-0000-0000-0000-000000000000}"/>
          </ac:graphicFrameMkLst>
        </pc:graphicFrameChg>
      </pc:sldChg>
      <pc:sldChg chg="modSp mod">
        <pc:chgData name="Daniel Bruening" userId="f49706ccb7f59f9c" providerId="LiveId" clId="{C4DC44C9-1BB3-4F63-9ECC-49B306293F1E}" dt="2022-08-10T22:44:20.451" v="3464" actId="207"/>
        <pc:sldMkLst>
          <pc:docMk/>
          <pc:sldMk cId="0" sldId="280"/>
        </pc:sldMkLst>
        <pc:spChg chg="mod">
          <ac:chgData name="Daniel Bruening" userId="f49706ccb7f59f9c" providerId="LiveId" clId="{C4DC44C9-1BB3-4F63-9ECC-49B306293F1E}" dt="2022-08-10T22:40:29.827" v="3417" actId="14100"/>
          <ac:spMkLst>
            <pc:docMk/>
            <pc:sldMk cId="0" sldId="280"/>
            <ac:spMk id="113" creationId="{00000000-0000-0000-0000-000000000000}"/>
          </ac:spMkLst>
        </pc:spChg>
        <pc:graphicFrameChg chg="mod modGraphic">
          <ac:chgData name="Daniel Bruening" userId="f49706ccb7f59f9c" providerId="LiveId" clId="{C4DC44C9-1BB3-4F63-9ECC-49B306293F1E}" dt="2022-08-10T22:43:36.774" v="3450" actId="207"/>
          <ac:graphicFrameMkLst>
            <pc:docMk/>
            <pc:sldMk cId="0" sldId="280"/>
            <ac:graphicFrameMk id="114" creationId="{00000000-0000-0000-0000-000000000000}"/>
          </ac:graphicFrameMkLst>
        </pc:graphicFrameChg>
        <pc:graphicFrameChg chg="modGraphic">
          <ac:chgData name="Daniel Bruening" userId="f49706ccb7f59f9c" providerId="LiveId" clId="{C4DC44C9-1BB3-4F63-9ECC-49B306293F1E}" dt="2022-08-10T22:44:20.451" v="3464" actId="207"/>
          <ac:graphicFrameMkLst>
            <pc:docMk/>
            <pc:sldMk cId="0" sldId="280"/>
            <ac:graphicFrameMk id="115" creationId="{00000000-0000-0000-0000-000000000000}"/>
          </ac:graphicFrameMkLst>
        </pc:graphicFrameChg>
      </pc:sldChg>
      <pc:sldChg chg="modSp mod">
        <pc:chgData name="Daniel Bruening" userId="f49706ccb7f59f9c" providerId="LiveId" clId="{C4DC44C9-1BB3-4F63-9ECC-49B306293F1E}" dt="2022-08-10T22:37:25.259" v="3386" actId="207"/>
        <pc:sldMkLst>
          <pc:docMk/>
          <pc:sldMk cId="0" sldId="281"/>
        </pc:sldMkLst>
        <pc:spChg chg="mod">
          <ac:chgData name="Daniel Bruening" userId="f49706ccb7f59f9c" providerId="LiveId" clId="{C4DC44C9-1BB3-4F63-9ECC-49B306293F1E}" dt="2022-08-10T22:37:12.026" v="3385" actId="14100"/>
          <ac:spMkLst>
            <pc:docMk/>
            <pc:sldMk cId="0" sldId="281"/>
            <ac:spMk id="117" creationId="{00000000-0000-0000-0000-000000000000}"/>
          </ac:spMkLst>
        </pc:spChg>
        <pc:graphicFrameChg chg="modGraphic">
          <ac:chgData name="Daniel Bruening" userId="f49706ccb7f59f9c" providerId="LiveId" clId="{C4DC44C9-1BB3-4F63-9ECC-49B306293F1E}" dt="2022-08-10T22:37:25.259" v="3386" actId="207"/>
          <ac:graphicFrameMkLst>
            <pc:docMk/>
            <pc:sldMk cId="0" sldId="281"/>
            <ac:graphicFrameMk id="118" creationId="{00000000-0000-0000-0000-000000000000}"/>
          </ac:graphicFrameMkLst>
        </pc:graphicFrameChg>
      </pc:sldChg>
      <pc:sldChg chg="modSp mod">
        <pc:chgData name="Daniel Bruening" userId="f49706ccb7f59f9c" providerId="LiveId" clId="{C4DC44C9-1BB3-4F63-9ECC-49B306293F1E}" dt="2022-08-11T00:11:44.089" v="3793" actId="14100"/>
        <pc:sldMkLst>
          <pc:docMk/>
          <pc:sldMk cId="0" sldId="284"/>
        </pc:sldMkLst>
        <pc:spChg chg="mod">
          <ac:chgData name="Daniel Bruening" userId="f49706ccb7f59f9c" providerId="LiveId" clId="{C4DC44C9-1BB3-4F63-9ECC-49B306293F1E}" dt="2022-08-11T00:11:30.066" v="3790" actId="14100"/>
          <ac:spMkLst>
            <pc:docMk/>
            <pc:sldMk cId="0" sldId="284"/>
            <ac:spMk id="129" creationId="{00000000-0000-0000-0000-000000000000}"/>
          </ac:spMkLst>
        </pc:spChg>
        <pc:graphicFrameChg chg="mod modGraphic">
          <ac:chgData name="Daniel Bruening" userId="f49706ccb7f59f9c" providerId="LiveId" clId="{C4DC44C9-1BB3-4F63-9ECC-49B306293F1E}" dt="2022-08-11T00:11:44.089" v="3793" actId="14100"/>
          <ac:graphicFrameMkLst>
            <pc:docMk/>
            <pc:sldMk cId="0" sldId="284"/>
            <ac:graphicFrameMk id="130" creationId="{00000000-0000-0000-0000-000000000000}"/>
          </ac:graphicFrameMkLst>
        </pc:graphicFrameChg>
      </pc:sldChg>
      <pc:sldChg chg="modSp">
        <pc:chgData name="Daniel Bruening" userId="f49706ccb7f59f9c" providerId="LiveId" clId="{C4DC44C9-1BB3-4F63-9ECC-49B306293F1E}" dt="2021-11-29T23:08:40.543" v="693"/>
        <pc:sldMkLst>
          <pc:docMk/>
          <pc:sldMk cId="0" sldId="285"/>
        </pc:sldMkLst>
        <pc:graphicFrameChg chg="mod">
          <ac:chgData name="Daniel Bruening" userId="f49706ccb7f59f9c" providerId="LiveId" clId="{C4DC44C9-1BB3-4F63-9ECC-49B306293F1E}" dt="2021-11-29T23:08:40.543" v="693"/>
          <ac:graphicFrameMkLst>
            <pc:docMk/>
            <pc:sldMk cId="0" sldId="285"/>
            <ac:graphicFrameMk id="135" creationId="{00000000-0000-0000-0000-000000000000}"/>
          </ac:graphicFrameMkLst>
        </pc:graphicFrameChg>
      </pc:sldChg>
      <pc:sldChg chg="del">
        <pc:chgData name="Daniel Bruening" userId="f49706ccb7f59f9c" providerId="LiveId" clId="{C4DC44C9-1BB3-4F63-9ECC-49B306293F1E}" dt="2022-06-26T01:01:41.422" v="3204" actId="2696"/>
        <pc:sldMkLst>
          <pc:docMk/>
          <pc:sldMk cId="4193488546" sldId="291"/>
        </pc:sldMkLst>
      </pc:sldChg>
      <pc:sldChg chg="modSp">
        <pc:chgData name="Daniel Bruening" userId="f49706ccb7f59f9c" providerId="LiveId" clId="{C4DC44C9-1BB3-4F63-9ECC-49B306293F1E}" dt="2021-11-29T23:08:40.543" v="693"/>
        <pc:sldMkLst>
          <pc:docMk/>
          <pc:sldMk cId="0" sldId="296"/>
        </pc:sldMkLst>
        <pc:graphicFrameChg chg="mod">
          <ac:chgData name="Daniel Bruening" userId="f49706ccb7f59f9c" providerId="LiveId" clId="{C4DC44C9-1BB3-4F63-9ECC-49B306293F1E}" dt="2021-11-29T23:08:40.543" v="693"/>
          <ac:graphicFrameMkLst>
            <pc:docMk/>
            <pc:sldMk cId="0" sldId="296"/>
            <ac:graphicFrameMk id="178" creationId="{00000000-0000-0000-0000-000000000000}"/>
          </ac:graphicFrameMkLst>
        </pc:graphicFrameChg>
      </pc:sldChg>
      <pc:sldChg chg="delSp modSp mod">
        <pc:chgData name="Daniel Bruening" userId="f49706ccb7f59f9c" providerId="LiveId" clId="{C4DC44C9-1BB3-4F63-9ECC-49B306293F1E}" dt="2022-08-10T22:25:39.215" v="3275" actId="207"/>
        <pc:sldMkLst>
          <pc:docMk/>
          <pc:sldMk cId="1167897613" sldId="308"/>
        </pc:sldMkLst>
        <pc:spChg chg="mod">
          <ac:chgData name="Daniel Bruening" userId="f49706ccb7f59f9c" providerId="LiveId" clId="{C4DC44C9-1BB3-4F63-9ECC-49B306293F1E}" dt="2022-08-10T22:25:03.830" v="3270" actId="255"/>
          <ac:spMkLst>
            <pc:docMk/>
            <pc:sldMk cId="1167897613" sldId="308"/>
            <ac:spMk id="58" creationId="{00000000-0000-0000-0000-000000000000}"/>
          </ac:spMkLst>
        </pc:spChg>
        <pc:graphicFrameChg chg="del modGraphic">
          <ac:chgData name="Daniel Bruening" userId="f49706ccb7f59f9c" providerId="LiveId" clId="{C4DC44C9-1BB3-4F63-9ECC-49B306293F1E}" dt="2022-08-10T22:20:31.492" v="3257" actId="478"/>
          <ac:graphicFrameMkLst>
            <pc:docMk/>
            <pc:sldMk cId="1167897613" sldId="308"/>
            <ac:graphicFrameMk id="59" creationId="{00000000-0000-0000-0000-000000000000}"/>
          </ac:graphicFrameMkLst>
        </pc:graphicFrameChg>
        <pc:graphicFrameChg chg="mod modGraphic">
          <ac:chgData name="Daniel Bruening" userId="f49706ccb7f59f9c" providerId="LiveId" clId="{C4DC44C9-1BB3-4F63-9ECC-49B306293F1E}" dt="2022-08-10T22:25:39.215" v="3275" actId="207"/>
          <ac:graphicFrameMkLst>
            <pc:docMk/>
            <pc:sldMk cId="1167897613" sldId="308"/>
            <ac:graphicFrameMk id="60" creationId="{00000000-0000-0000-0000-000000000000}"/>
          </ac:graphicFrameMkLst>
        </pc:graphicFrameChg>
      </pc:sldChg>
      <pc:sldChg chg="modSp">
        <pc:chgData name="Daniel Bruening" userId="f49706ccb7f59f9c" providerId="LiveId" clId="{C4DC44C9-1BB3-4F63-9ECC-49B306293F1E}" dt="2021-11-29T23:08:40.543" v="693"/>
        <pc:sldMkLst>
          <pc:docMk/>
          <pc:sldMk cId="1483606865" sldId="310"/>
        </pc:sldMkLst>
        <pc:graphicFrameChg chg="mod">
          <ac:chgData name="Daniel Bruening" userId="f49706ccb7f59f9c" providerId="LiveId" clId="{C4DC44C9-1BB3-4F63-9ECC-49B306293F1E}" dt="2021-11-29T23:08:40.543" v="693"/>
          <ac:graphicFrameMkLst>
            <pc:docMk/>
            <pc:sldMk cId="1483606865" sldId="310"/>
            <ac:graphicFrameMk id="35" creationId="{00000000-0000-0000-0000-000000000000}"/>
          </ac:graphicFrameMkLst>
        </pc:graphicFrameChg>
      </pc:sldChg>
      <pc:sldChg chg="del">
        <pc:chgData name="Daniel Bruening" userId="f49706ccb7f59f9c" providerId="LiveId" clId="{C4DC44C9-1BB3-4F63-9ECC-49B306293F1E}" dt="2022-06-26T01:01:41.422" v="3204" actId="2696"/>
        <pc:sldMkLst>
          <pc:docMk/>
          <pc:sldMk cId="264653277" sldId="312"/>
        </pc:sldMkLst>
      </pc:sldChg>
      <pc:sldChg chg="add">
        <pc:chgData name="Daniel Bruening" userId="f49706ccb7f59f9c" providerId="LiveId" clId="{C4DC44C9-1BB3-4F63-9ECC-49B306293F1E}" dt="2022-06-26T01:02:00.655" v="3205"/>
        <pc:sldMkLst>
          <pc:docMk/>
          <pc:sldMk cId="1985334866" sldId="312"/>
        </pc:sldMkLst>
      </pc:sldChg>
      <pc:sldChg chg="modSp">
        <pc:chgData name="Daniel Bruening" userId="f49706ccb7f59f9c" providerId="LiveId" clId="{C4DC44C9-1BB3-4F63-9ECC-49B306293F1E}" dt="2021-11-29T23:08:40.543" v="693"/>
        <pc:sldMkLst>
          <pc:docMk/>
          <pc:sldMk cId="945672924" sldId="313"/>
        </pc:sldMkLst>
        <pc:graphicFrameChg chg="mod">
          <ac:chgData name="Daniel Bruening" userId="f49706ccb7f59f9c" providerId="LiveId" clId="{C4DC44C9-1BB3-4F63-9ECC-49B306293F1E}" dt="2021-11-29T23:08:40.543" v="693"/>
          <ac:graphicFrameMkLst>
            <pc:docMk/>
            <pc:sldMk cId="945672924" sldId="313"/>
            <ac:graphicFrameMk id="88" creationId="{00000000-0000-0000-0000-000000000000}"/>
          </ac:graphicFrameMkLst>
        </pc:graphicFrameChg>
      </pc:sldChg>
      <pc:sldChg chg="add">
        <pc:chgData name="Daniel Bruening" userId="f49706ccb7f59f9c" providerId="LiveId" clId="{C4DC44C9-1BB3-4F63-9ECC-49B306293F1E}" dt="2022-06-26T01:02:00.655" v="3205"/>
        <pc:sldMkLst>
          <pc:docMk/>
          <pc:sldMk cId="1046884368" sldId="319"/>
        </pc:sldMkLst>
      </pc:sldChg>
      <pc:sldChg chg="del">
        <pc:chgData name="Daniel Bruening" userId="f49706ccb7f59f9c" providerId="LiveId" clId="{C4DC44C9-1BB3-4F63-9ECC-49B306293F1E}" dt="2022-06-26T01:01:41.422" v="3204" actId="2696"/>
        <pc:sldMkLst>
          <pc:docMk/>
          <pc:sldMk cId="1239503430" sldId="319"/>
        </pc:sldMkLst>
      </pc:sldChg>
      <pc:sldChg chg="modSp mod">
        <pc:chgData name="Daniel Bruening" userId="f49706ccb7f59f9c" providerId="LiveId" clId="{C4DC44C9-1BB3-4F63-9ECC-49B306293F1E}" dt="2022-08-10T22:30:50.371" v="3307" actId="14100"/>
        <pc:sldMkLst>
          <pc:docMk/>
          <pc:sldMk cId="1099379301" sldId="320"/>
        </pc:sldMkLst>
        <pc:spChg chg="mod">
          <ac:chgData name="Daniel Bruening" userId="f49706ccb7f59f9c" providerId="LiveId" clId="{C4DC44C9-1BB3-4F63-9ECC-49B306293F1E}" dt="2022-08-10T22:30:50.371" v="3307" actId="14100"/>
          <ac:spMkLst>
            <pc:docMk/>
            <pc:sldMk cId="1099379301" sldId="320"/>
            <ac:spMk id="303" creationId="{00000000-0000-0000-0000-000000000000}"/>
          </ac:spMkLst>
        </pc:spChg>
        <pc:graphicFrameChg chg="mod modGraphic">
          <ac:chgData name="Daniel Bruening" userId="f49706ccb7f59f9c" providerId="LiveId" clId="{C4DC44C9-1BB3-4F63-9ECC-49B306293F1E}" dt="2022-08-10T22:30:18.442" v="3287" actId="14100"/>
          <ac:graphicFrameMkLst>
            <pc:docMk/>
            <pc:sldMk cId="1099379301" sldId="320"/>
            <ac:graphicFrameMk id="304" creationId="{00000000-0000-0000-0000-000000000000}"/>
          </ac:graphicFrameMkLst>
        </pc:graphicFrameChg>
      </pc:sldChg>
      <pc:sldChg chg="add">
        <pc:chgData name="Daniel Bruening" userId="f49706ccb7f59f9c" providerId="LiveId" clId="{C4DC44C9-1BB3-4F63-9ECC-49B306293F1E}" dt="2022-06-26T01:02:00.655" v="3205"/>
        <pc:sldMkLst>
          <pc:docMk/>
          <pc:sldMk cId="2836936178" sldId="321"/>
        </pc:sldMkLst>
      </pc:sldChg>
      <pc:sldChg chg="del">
        <pc:chgData name="Daniel Bruening" userId="f49706ccb7f59f9c" providerId="LiveId" clId="{C4DC44C9-1BB3-4F63-9ECC-49B306293F1E}" dt="2022-06-26T01:01:41.422" v="3204" actId="2696"/>
        <pc:sldMkLst>
          <pc:docMk/>
          <pc:sldMk cId="3986648154" sldId="321"/>
        </pc:sldMkLst>
      </pc:sldChg>
      <pc:sldChg chg="del">
        <pc:chgData name="Daniel Bruening" userId="f49706ccb7f59f9c" providerId="LiveId" clId="{C4DC44C9-1BB3-4F63-9ECC-49B306293F1E}" dt="2022-06-26T01:01:41.422" v="3204" actId="2696"/>
        <pc:sldMkLst>
          <pc:docMk/>
          <pc:sldMk cId="1065610240" sldId="325"/>
        </pc:sldMkLst>
      </pc:sldChg>
      <pc:sldChg chg="add">
        <pc:chgData name="Daniel Bruening" userId="f49706ccb7f59f9c" providerId="LiveId" clId="{C4DC44C9-1BB3-4F63-9ECC-49B306293F1E}" dt="2022-06-26T01:02:00.655" v="3205"/>
        <pc:sldMkLst>
          <pc:docMk/>
          <pc:sldMk cId="4044847803" sldId="325"/>
        </pc:sldMkLst>
      </pc:sldChg>
      <pc:sldChg chg="del">
        <pc:chgData name="Daniel Bruening" userId="f49706ccb7f59f9c" providerId="LiveId" clId="{C4DC44C9-1BB3-4F63-9ECC-49B306293F1E}" dt="2022-06-26T01:01:41.422" v="3204" actId="2696"/>
        <pc:sldMkLst>
          <pc:docMk/>
          <pc:sldMk cId="973583523" sldId="327"/>
        </pc:sldMkLst>
      </pc:sldChg>
      <pc:sldChg chg="add">
        <pc:chgData name="Daniel Bruening" userId="f49706ccb7f59f9c" providerId="LiveId" clId="{C4DC44C9-1BB3-4F63-9ECC-49B306293F1E}" dt="2022-06-26T01:02:00.655" v="3205"/>
        <pc:sldMkLst>
          <pc:docMk/>
          <pc:sldMk cId="1128482817" sldId="327"/>
        </pc:sldMkLst>
      </pc:sldChg>
      <pc:sldChg chg="del">
        <pc:chgData name="Daniel Bruening" userId="f49706ccb7f59f9c" providerId="LiveId" clId="{C4DC44C9-1BB3-4F63-9ECC-49B306293F1E}" dt="2022-06-26T01:01:41.422" v="3204" actId="2696"/>
        <pc:sldMkLst>
          <pc:docMk/>
          <pc:sldMk cId="274433117" sldId="330"/>
        </pc:sldMkLst>
      </pc:sldChg>
      <pc:sldChg chg="add">
        <pc:chgData name="Daniel Bruening" userId="f49706ccb7f59f9c" providerId="LiveId" clId="{C4DC44C9-1BB3-4F63-9ECC-49B306293F1E}" dt="2022-06-26T01:02:00.655" v="3205"/>
        <pc:sldMkLst>
          <pc:docMk/>
          <pc:sldMk cId="3769269535" sldId="330"/>
        </pc:sldMkLst>
      </pc:sldChg>
      <pc:sldChg chg="del">
        <pc:chgData name="Daniel Bruening" userId="f49706ccb7f59f9c" providerId="LiveId" clId="{C4DC44C9-1BB3-4F63-9ECC-49B306293F1E}" dt="2022-06-26T01:01:41.422" v="3204" actId="2696"/>
        <pc:sldMkLst>
          <pc:docMk/>
          <pc:sldMk cId="303734172" sldId="336"/>
        </pc:sldMkLst>
      </pc:sldChg>
      <pc:sldChg chg="add">
        <pc:chgData name="Daniel Bruening" userId="f49706ccb7f59f9c" providerId="LiveId" clId="{C4DC44C9-1BB3-4F63-9ECC-49B306293F1E}" dt="2022-06-26T01:02:00.655" v="3205"/>
        <pc:sldMkLst>
          <pc:docMk/>
          <pc:sldMk cId="998181415" sldId="336"/>
        </pc:sldMkLst>
      </pc:sldChg>
      <pc:sldChg chg="add">
        <pc:chgData name="Daniel Bruening" userId="f49706ccb7f59f9c" providerId="LiveId" clId="{C4DC44C9-1BB3-4F63-9ECC-49B306293F1E}" dt="2022-06-26T01:02:00.655" v="3205"/>
        <pc:sldMkLst>
          <pc:docMk/>
          <pc:sldMk cId="351112776" sldId="341"/>
        </pc:sldMkLst>
      </pc:sldChg>
      <pc:sldChg chg="modSp del">
        <pc:chgData name="Daniel Bruening" userId="f49706ccb7f59f9c" providerId="LiveId" clId="{C4DC44C9-1BB3-4F63-9ECC-49B306293F1E}" dt="2022-06-26T01:01:41.422" v="3204" actId="2696"/>
        <pc:sldMkLst>
          <pc:docMk/>
          <pc:sldMk cId="2074521588" sldId="341"/>
        </pc:sldMkLst>
        <pc:graphicFrameChg chg="mod">
          <ac:chgData name="Daniel Bruening" userId="f49706ccb7f59f9c" providerId="LiveId" clId="{C4DC44C9-1BB3-4F63-9ECC-49B306293F1E}" dt="2021-11-29T23:08:40.543" v="693"/>
          <ac:graphicFrameMkLst>
            <pc:docMk/>
            <pc:sldMk cId="2074521588" sldId="341"/>
            <ac:graphicFrameMk id="34" creationId="{00000000-0000-0000-0000-000000000000}"/>
          </ac:graphicFrameMkLst>
        </pc:graphicFrameChg>
      </pc:sldChg>
      <pc:sldChg chg="modSp del">
        <pc:chgData name="Daniel Bruening" userId="f49706ccb7f59f9c" providerId="LiveId" clId="{C4DC44C9-1BB3-4F63-9ECC-49B306293F1E}" dt="2022-06-26T01:01:41.422" v="3204" actId="2696"/>
        <pc:sldMkLst>
          <pc:docMk/>
          <pc:sldMk cId="3157412493" sldId="342"/>
        </pc:sldMkLst>
        <pc:graphicFrameChg chg="mod">
          <ac:chgData name="Daniel Bruening" userId="f49706ccb7f59f9c" providerId="LiveId" clId="{C4DC44C9-1BB3-4F63-9ECC-49B306293F1E}" dt="2021-11-29T23:08:40.543" v="693"/>
          <ac:graphicFrameMkLst>
            <pc:docMk/>
            <pc:sldMk cId="3157412493" sldId="342"/>
            <ac:graphicFrameMk id="33" creationId="{00000000-0000-0000-0000-000000000000}"/>
          </ac:graphicFrameMkLst>
        </pc:graphicFrameChg>
      </pc:sldChg>
      <pc:sldChg chg="add">
        <pc:chgData name="Daniel Bruening" userId="f49706ccb7f59f9c" providerId="LiveId" clId="{C4DC44C9-1BB3-4F63-9ECC-49B306293F1E}" dt="2022-06-26T01:02:00.655" v="3205"/>
        <pc:sldMkLst>
          <pc:docMk/>
          <pc:sldMk cId="4194468486" sldId="342"/>
        </pc:sldMkLst>
      </pc:sldChg>
      <pc:sldChg chg="modSp">
        <pc:chgData name="Daniel Bruening" userId="f49706ccb7f59f9c" providerId="LiveId" clId="{C4DC44C9-1BB3-4F63-9ECC-49B306293F1E}" dt="2021-11-29T23:08:40.543" v="693"/>
        <pc:sldMkLst>
          <pc:docMk/>
          <pc:sldMk cId="1325032086" sldId="343"/>
        </pc:sldMkLst>
        <pc:graphicFrameChg chg="mod">
          <ac:chgData name="Daniel Bruening" userId="f49706ccb7f59f9c" providerId="LiveId" clId="{C4DC44C9-1BB3-4F63-9ECC-49B306293F1E}" dt="2021-11-29T23:08:40.543" v="693"/>
          <ac:graphicFrameMkLst>
            <pc:docMk/>
            <pc:sldMk cId="1325032086" sldId="343"/>
            <ac:graphicFrameMk id="34" creationId="{00000000-0000-0000-0000-000000000000}"/>
          </ac:graphicFrameMkLst>
        </pc:graphicFrameChg>
      </pc:sldChg>
      <pc:sldChg chg="add">
        <pc:chgData name="Daniel Bruening" userId="f49706ccb7f59f9c" providerId="LiveId" clId="{C4DC44C9-1BB3-4F63-9ECC-49B306293F1E}" dt="2022-06-26T01:02:00.655" v="3205"/>
        <pc:sldMkLst>
          <pc:docMk/>
          <pc:sldMk cId="3297530800" sldId="346"/>
        </pc:sldMkLst>
      </pc:sldChg>
      <pc:sldChg chg="modSp del mod">
        <pc:chgData name="Daniel Bruening" userId="f49706ccb7f59f9c" providerId="LiveId" clId="{C4DC44C9-1BB3-4F63-9ECC-49B306293F1E}" dt="2022-06-26T01:01:41.422" v="3204" actId="2696"/>
        <pc:sldMkLst>
          <pc:docMk/>
          <pc:sldMk cId="3641681155" sldId="346"/>
        </pc:sldMkLst>
        <pc:spChg chg="mod">
          <ac:chgData name="Daniel Bruening" userId="f49706ccb7f59f9c" providerId="LiveId" clId="{C4DC44C9-1BB3-4F63-9ECC-49B306293F1E}" dt="2022-01-02T19:11:21.264" v="2920" actId="20577"/>
          <ac:spMkLst>
            <pc:docMk/>
            <pc:sldMk cId="3641681155" sldId="346"/>
            <ac:spMk id="32" creationId="{00000000-0000-0000-0000-000000000000}"/>
          </ac:spMkLst>
        </pc:spChg>
      </pc:sldChg>
      <pc:sldChg chg="del">
        <pc:chgData name="Daniel Bruening" userId="f49706ccb7f59f9c" providerId="LiveId" clId="{C4DC44C9-1BB3-4F63-9ECC-49B306293F1E}" dt="2022-06-26T01:01:41.422" v="3204" actId="2696"/>
        <pc:sldMkLst>
          <pc:docMk/>
          <pc:sldMk cId="1504368666" sldId="348"/>
        </pc:sldMkLst>
      </pc:sldChg>
      <pc:sldChg chg="add">
        <pc:chgData name="Daniel Bruening" userId="f49706ccb7f59f9c" providerId="LiveId" clId="{C4DC44C9-1BB3-4F63-9ECC-49B306293F1E}" dt="2022-06-26T01:02:00.655" v="3205"/>
        <pc:sldMkLst>
          <pc:docMk/>
          <pc:sldMk cId="2542981450" sldId="348"/>
        </pc:sldMkLst>
      </pc:sldChg>
      <pc:sldChg chg="modSp mod">
        <pc:chgData name="Daniel Bruening" userId="f49706ccb7f59f9c" providerId="LiveId" clId="{C4DC44C9-1BB3-4F63-9ECC-49B306293F1E}" dt="2022-01-02T19:11:56.948" v="2959" actId="20577"/>
        <pc:sldMkLst>
          <pc:docMk/>
          <pc:sldMk cId="703972146" sldId="417"/>
        </pc:sldMkLst>
        <pc:spChg chg="mod">
          <ac:chgData name="Daniel Bruening" userId="f49706ccb7f59f9c" providerId="LiveId" clId="{C4DC44C9-1BB3-4F63-9ECC-49B306293F1E}" dt="2022-01-02T19:11:56.948" v="2959" actId="20577"/>
          <ac:spMkLst>
            <pc:docMk/>
            <pc:sldMk cId="703972146" sldId="417"/>
            <ac:spMk id="41" creationId="{00000000-0000-0000-0000-000000000000}"/>
          </ac:spMkLst>
        </pc:spChg>
      </pc:sldChg>
      <pc:sldChg chg="modSp">
        <pc:chgData name="Daniel Bruening" userId="f49706ccb7f59f9c" providerId="LiveId" clId="{C4DC44C9-1BB3-4F63-9ECC-49B306293F1E}" dt="2021-11-29T23:08:40.543" v="693"/>
        <pc:sldMkLst>
          <pc:docMk/>
          <pc:sldMk cId="2581140511" sldId="418"/>
        </pc:sldMkLst>
        <pc:graphicFrameChg chg="mod">
          <ac:chgData name="Daniel Bruening" userId="f49706ccb7f59f9c" providerId="LiveId" clId="{C4DC44C9-1BB3-4F63-9ECC-49B306293F1E}" dt="2021-11-29T23:08:40.543" v="693"/>
          <ac:graphicFrameMkLst>
            <pc:docMk/>
            <pc:sldMk cId="2581140511" sldId="418"/>
            <ac:graphicFrameMk id="745" creationId="{00000000-0000-0000-0000-000000000000}"/>
          </ac:graphicFrameMkLst>
        </pc:graphicFrameChg>
      </pc:sldChg>
      <pc:sldChg chg="modSp mod">
        <pc:chgData name="Daniel Bruening" userId="f49706ccb7f59f9c" providerId="LiveId" clId="{C4DC44C9-1BB3-4F63-9ECC-49B306293F1E}" dt="2021-11-27T20:12:30.929" v="124" actId="20577"/>
        <pc:sldMkLst>
          <pc:docMk/>
          <pc:sldMk cId="2581489269" sldId="419"/>
        </pc:sldMkLst>
        <pc:spChg chg="mod">
          <ac:chgData name="Daniel Bruening" userId="f49706ccb7f59f9c" providerId="LiveId" clId="{C4DC44C9-1BB3-4F63-9ECC-49B306293F1E}" dt="2021-11-27T20:12:30.929" v="124" actId="20577"/>
          <ac:spMkLst>
            <pc:docMk/>
            <pc:sldMk cId="2581489269" sldId="419"/>
            <ac:spMk id="41" creationId="{00000000-0000-0000-0000-000000000000}"/>
          </ac:spMkLst>
        </pc:spChg>
      </pc:sldChg>
      <pc:sldChg chg="add setBg">
        <pc:chgData name="Daniel Bruening" userId="f49706ccb7f59f9c" providerId="LiveId" clId="{C4DC44C9-1BB3-4F63-9ECC-49B306293F1E}" dt="2022-06-26T01:02:00.655" v="3205"/>
        <pc:sldMkLst>
          <pc:docMk/>
          <pc:sldMk cId="54203460" sldId="420"/>
        </pc:sldMkLst>
      </pc:sldChg>
      <pc:sldChg chg="del">
        <pc:chgData name="Daniel Bruening" userId="f49706ccb7f59f9c" providerId="LiveId" clId="{C4DC44C9-1BB3-4F63-9ECC-49B306293F1E}" dt="2022-06-26T01:01:41.422" v="3204" actId="2696"/>
        <pc:sldMkLst>
          <pc:docMk/>
          <pc:sldMk cId="900492574" sldId="420"/>
        </pc:sldMkLst>
      </pc:sldChg>
      <pc:sldChg chg="add">
        <pc:chgData name="Daniel Bruening" userId="f49706ccb7f59f9c" providerId="LiveId" clId="{C4DC44C9-1BB3-4F63-9ECC-49B306293F1E}" dt="2022-06-26T01:02:00.655" v="3205"/>
        <pc:sldMkLst>
          <pc:docMk/>
          <pc:sldMk cId="1639756707" sldId="440"/>
        </pc:sldMkLst>
      </pc:sldChg>
      <pc:sldChg chg="modSp add del mod setBg">
        <pc:chgData name="Daniel Bruening" userId="f49706ccb7f59f9c" providerId="LiveId" clId="{C4DC44C9-1BB3-4F63-9ECC-49B306293F1E}" dt="2022-06-26T01:01:41.422" v="3204" actId="2696"/>
        <pc:sldMkLst>
          <pc:docMk/>
          <pc:sldMk cId="1970227733" sldId="440"/>
        </pc:sldMkLst>
        <pc:spChg chg="mod">
          <ac:chgData name="Daniel Bruening" userId="f49706ccb7f59f9c" providerId="LiveId" clId="{C4DC44C9-1BB3-4F63-9ECC-49B306293F1E}" dt="2022-01-02T19:11:40.107" v="2943" actId="20577"/>
          <ac:spMkLst>
            <pc:docMk/>
            <pc:sldMk cId="1970227733" sldId="440"/>
            <ac:spMk id="41" creationId="{00000000-0000-0000-0000-000000000000}"/>
          </ac:spMkLst>
        </pc:spChg>
      </pc:sldChg>
      <pc:sldChg chg="modSp add del mod">
        <pc:chgData name="Daniel Bruening" userId="f49706ccb7f59f9c" providerId="LiveId" clId="{C4DC44C9-1BB3-4F63-9ECC-49B306293F1E}" dt="2022-06-26T01:01:41.422" v="3204" actId="2696"/>
        <pc:sldMkLst>
          <pc:docMk/>
          <pc:sldMk cId="959727348" sldId="441"/>
        </pc:sldMkLst>
        <pc:spChg chg="mod">
          <ac:chgData name="Daniel Bruening" userId="f49706ccb7f59f9c" providerId="LiveId" clId="{C4DC44C9-1BB3-4F63-9ECC-49B306293F1E}" dt="2022-01-02T19:12:19.468" v="2988" actId="20577"/>
          <ac:spMkLst>
            <pc:docMk/>
            <pc:sldMk cId="959727348" sldId="441"/>
            <ac:spMk id="41" creationId="{00000000-0000-0000-0000-000000000000}"/>
          </ac:spMkLst>
        </pc:spChg>
        <pc:graphicFrameChg chg="mod modGraphic">
          <ac:chgData name="Daniel Bruening" userId="f49706ccb7f59f9c" providerId="LiveId" clId="{C4DC44C9-1BB3-4F63-9ECC-49B306293F1E}" dt="2021-08-21T14:04:30.268" v="63" actId="207"/>
          <ac:graphicFrameMkLst>
            <pc:docMk/>
            <pc:sldMk cId="959727348" sldId="441"/>
            <ac:graphicFrameMk id="39" creationId="{00000000-0000-0000-0000-000000000000}"/>
          </ac:graphicFrameMkLst>
        </pc:graphicFrameChg>
        <pc:graphicFrameChg chg="mod modGraphic">
          <ac:chgData name="Daniel Bruening" userId="f49706ccb7f59f9c" providerId="LiveId" clId="{C4DC44C9-1BB3-4F63-9ECC-49B306293F1E}" dt="2022-02-04T01:55:07.217" v="3061" actId="207"/>
          <ac:graphicFrameMkLst>
            <pc:docMk/>
            <pc:sldMk cId="959727348" sldId="441"/>
            <ac:graphicFrameMk id="40" creationId="{00000000-0000-0000-0000-000000000000}"/>
          </ac:graphicFrameMkLst>
        </pc:graphicFrameChg>
      </pc:sldChg>
      <pc:sldChg chg="add setBg">
        <pc:chgData name="Daniel Bruening" userId="f49706ccb7f59f9c" providerId="LiveId" clId="{C4DC44C9-1BB3-4F63-9ECC-49B306293F1E}" dt="2022-06-26T01:02:00.655" v="3205"/>
        <pc:sldMkLst>
          <pc:docMk/>
          <pc:sldMk cId="1207466434" sldId="441"/>
        </pc:sldMkLst>
      </pc:sldChg>
      <pc:sldChg chg="add">
        <pc:chgData name="Daniel Bruening" userId="f49706ccb7f59f9c" providerId="LiveId" clId="{C4DC44C9-1BB3-4F63-9ECC-49B306293F1E}" dt="2022-06-26T01:02:00.655" v="3205"/>
        <pc:sldMkLst>
          <pc:docMk/>
          <pc:sldMk cId="1794889293" sldId="442"/>
        </pc:sldMkLst>
      </pc:sldChg>
      <pc:sldChg chg="modSp add del mod setBg">
        <pc:chgData name="Daniel Bruening" userId="f49706ccb7f59f9c" providerId="LiveId" clId="{C4DC44C9-1BB3-4F63-9ECC-49B306293F1E}" dt="2022-06-26T01:01:41.422" v="3204" actId="2696"/>
        <pc:sldMkLst>
          <pc:docMk/>
          <pc:sldMk cId="1982336913" sldId="442"/>
        </pc:sldMkLst>
        <pc:spChg chg="mod">
          <ac:chgData name="Daniel Bruening" userId="f49706ccb7f59f9c" providerId="LiveId" clId="{C4DC44C9-1BB3-4F63-9ECC-49B306293F1E}" dt="2021-11-27T20:17:04.988" v="147"/>
          <ac:spMkLst>
            <pc:docMk/>
            <pc:sldMk cId="1982336913" sldId="442"/>
            <ac:spMk id="41" creationId="{00000000-0000-0000-0000-000000000000}"/>
          </ac:spMkLst>
        </pc:spChg>
        <pc:graphicFrameChg chg="mod modGraphic">
          <ac:chgData name="Daniel Bruening" userId="f49706ccb7f59f9c" providerId="LiveId" clId="{C4DC44C9-1BB3-4F63-9ECC-49B306293F1E}" dt="2021-11-27T21:35:32.016" v="234"/>
          <ac:graphicFrameMkLst>
            <pc:docMk/>
            <pc:sldMk cId="1982336913" sldId="442"/>
            <ac:graphicFrameMk id="39" creationId="{00000000-0000-0000-0000-000000000000}"/>
          </ac:graphicFrameMkLst>
        </pc:graphicFrameChg>
        <pc:graphicFrameChg chg="mod modGraphic">
          <ac:chgData name="Daniel Bruening" userId="f49706ccb7f59f9c" providerId="LiveId" clId="{C4DC44C9-1BB3-4F63-9ECC-49B306293F1E}" dt="2021-11-29T23:08:40.543" v="693"/>
          <ac:graphicFrameMkLst>
            <pc:docMk/>
            <pc:sldMk cId="1982336913" sldId="442"/>
            <ac:graphicFrameMk id="40" creationId="{00000000-0000-0000-0000-000000000000}"/>
          </ac:graphicFrameMkLst>
        </pc:graphicFrameChg>
      </pc:sldChg>
      <pc:sldChg chg="modSp add del mod ord">
        <pc:chgData name="Daniel Bruening" userId="f49706ccb7f59f9c" providerId="LiveId" clId="{C4DC44C9-1BB3-4F63-9ECC-49B306293F1E}" dt="2022-06-26T01:01:41.422" v="3204" actId="2696"/>
        <pc:sldMkLst>
          <pc:docMk/>
          <pc:sldMk cId="3459778782" sldId="443"/>
        </pc:sldMkLst>
        <pc:spChg chg="mod">
          <ac:chgData name="Daniel Bruening" userId="f49706ccb7f59f9c" providerId="LiveId" clId="{C4DC44C9-1BB3-4F63-9ECC-49B306293F1E}" dt="2022-01-02T19:12:44.321" v="3029" actId="20577"/>
          <ac:spMkLst>
            <pc:docMk/>
            <pc:sldMk cId="3459778782" sldId="443"/>
            <ac:spMk id="41" creationId="{00000000-0000-0000-0000-000000000000}"/>
          </ac:spMkLst>
        </pc:spChg>
        <pc:graphicFrameChg chg="mod modGraphic">
          <ac:chgData name="Daniel Bruening" userId="f49706ccb7f59f9c" providerId="LiveId" clId="{C4DC44C9-1BB3-4F63-9ECC-49B306293F1E}" dt="2022-01-09T02:40:58.407" v="3060" actId="20577"/>
          <ac:graphicFrameMkLst>
            <pc:docMk/>
            <pc:sldMk cId="3459778782" sldId="443"/>
            <ac:graphicFrameMk id="40" creationId="{00000000-0000-0000-0000-000000000000}"/>
          </ac:graphicFrameMkLst>
        </pc:graphicFrameChg>
      </pc:sldChg>
      <pc:sldChg chg="add setBg">
        <pc:chgData name="Daniel Bruening" userId="f49706ccb7f59f9c" providerId="LiveId" clId="{C4DC44C9-1BB3-4F63-9ECC-49B306293F1E}" dt="2022-06-26T01:02:00.655" v="3205"/>
        <pc:sldMkLst>
          <pc:docMk/>
          <pc:sldMk cId="3777215228" sldId="443"/>
        </pc:sldMkLst>
      </pc:sldChg>
      <pc:sldChg chg="modSp add del mod">
        <pc:chgData name="Daniel Bruening" userId="f49706ccb7f59f9c" providerId="LiveId" clId="{C4DC44C9-1BB3-4F63-9ECC-49B306293F1E}" dt="2022-01-08T18:58:07.022" v="3030" actId="47"/>
        <pc:sldMkLst>
          <pc:docMk/>
          <pc:sldMk cId="2310738777" sldId="444"/>
        </pc:sldMkLst>
        <pc:spChg chg="mod">
          <ac:chgData name="Daniel Bruening" userId="f49706ccb7f59f9c" providerId="LiveId" clId="{C4DC44C9-1BB3-4F63-9ECC-49B306293F1E}" dt="2021-11-27T22:04:19.576" v="392" actId="20577"/>
          <ac:spMkLst>
            <pc:docMk/>
            <pc:sldMk cId="2310738777" sldId="444"/>
            <ac:spMk id="41" creationId="{00000000-0000-0000-0000-000000000000}"/>
          </ac:spMkLst>
        </pc:spChg>
      </pc:sldChg>
      <pc:sldChg chg="addSp delSp modSp add mod">
        <pc:chgData name="Daniel Bruening" userId="f49706ccb7f59f9c" providerId="LiveId" clId="{C4DC44C9-1BB3-4F63-9ECC-49B306293F1E}" dt="2021-11-30T00:39:55.711" v="2163" actId="6549"/>
        <pc:sldMkLst>
          <pc:docMk/>
          <pc:sldMk cId="1030689075" sldId="445"/>
        </pc:sldMkLst>
        <pc:spChg chg="mod">
          <ac:chgData name="Daniel Bruening" userId="f49706ccb7f59f9c" providerId="LiveId" clId="{C4DC44C9-1BB3-4F63-9ECC-49B306293F1E}" dt="2021-11-29T23:52:49.947" v="1498" actId="1035"/>
          <ac:spMkLst>
            <pc:docMk/>
            <pc:sldMk cId="1030689075" sldId="445"/>
            <ac:spMk id="41" creationId="{00000000-0000-0000-0000-000000000000}"/>
          </ac:spMkLst>
        </pc:spChg>
        <pc:graphicFrameChg chg="add mod modGraphic">
          <ac:chgData name="Daniel Bruening" userId="f49706ccb7f59f9c" providerId="LiveId" clId="{C4DC44C9-1BB3-4F63-9ECC-49B306293F1E}" dt="2021-11-30T00:39:55.711" v="2163" actId="6549"/>
          <ac:graphicFrameMkLst>
            <pc:docMk/>
            <pc:sldMk cId="1030689075" sldId="445"/>
            <ac:graphicFrameMk id="2" creationId="{B13E5CBD-9917-4672-9EED-73F5B4935778}"/>
          </ac:graphicFrameMkLst>
        </pc:graphicFrameChg>
        <pc:graphicFrameChg chg="add del mod modGraphic">
          <ac:chgData name="Daniel Bruening" userId="f49706ccb7f59f9c" providerId="LiveId" clId="{C4DC44C9-1BB3-4F63-9ECC-49B306293F1E}" dt="2021-11-29T23:44:00.387" v="1278" actId="478"/>
          <ac:graphicFrameMkLst>
            <pc:docMk/>
            <pc:sldMk cId="1030689075" sldId="445"/>
            <ac:graphicFrameMk id="3" creationId="{4E21B83D-9A4A-46B1-83D3-5D1287109628}"/>
          </ac:graphicFrameMkLst>
        </pc:graphicFrameChg>
        <pc:graphicFrameChg chg="del mod">
          <ac:chgData name="Daniel Bruening" userId="f49706ccb7f59f9c" providerId="LiveId" clId="{C4DC44C9-1BB3-4F63-9ECC-49B306293F1E}" dt="2021-11-29T23:52:18.211" v="1481" actId="478"/>
          <ac:graphicFrameMkLst>
            <pc:docMk/>
            <pc:sldMk cId="1030689075" sldId="445"/>
            <ac:graphicFrameMk id="39" creationId="{00000000-0000-0000-0000-000000000000}"/>
          </ac:graphicFrameMkLst>
        </pc:graphicFrameChg>
        <pc:graphicFrameChg chg="mod modGraphic">
          <ac:chgData name="Daniel Bruening" userId="f49706ccb7f59f9c" providerId="LiveId" clId="{C4DC44C9-1BB3-4F63-9ECC-49B306293F1E}" dt="2021-11-30T00:36:07.988" v="2126" actId="207"/>
          <ac:graphicFrameMkLst>
            <pc:docMk/>
            <pc:sldMk cId="1030689075" sldId="445"/>
            <ac:graphicFrameMk id="40" creationId="{00000000-0000-0000-0000-000000000000}"/>
          </ac:graphicFrameMkLst>
        </pc:graphicFrameChg>
      </pc:sldChg>
      <pc:sldChg chg="modSp mod">
        <pc:chgData name="Daniel Bruening" userId="f49706ccb7f59f9c" providerId="LiveId" clId="{C4DC44C9-1BB3-4F63-9ECC-49B306293F1E}" dt="2022-08-11T00:05:24.994" v="3717" actId="255"/>
        <pc:sldMkLst>
          <pc:docMk/>
          <pc:sldMk cId="4130953378" sldId="446"/>
        </pc:sldMkLst>
        <pc:spChg chg="mod">
          <ac:chgData name="Daniel Bruening" userId="f49706ccb7f59f9c" providerId="LiveId" clId="{C4DC44C9-1BB3-4F63-9ECC-49B306293F1E}" dt="2022-08-11T00:05:24.994" v="3717" actId="255"/>
          <ac:spMkLst>
            <pc:docMk/>
            <pc:sldMk cId="4130953378" sldId="446"/>
            <ac:spMk id="41" creationId="{00000000-0000-0000-0000-000000000000}"/>
          </ac:spMkLst>
        </pc:spChg>
        <pc:graphicFrameChg chg="mod modGraphic">
          <ac:chgData name="Daniel Bruening" userId="f49706ccb7f59f9c" providerId="LiveId" clId="{C4DC44C9-1BB3-4F63-9ECC-49B306293F1E}" dt="2022-06-26T00:51:25.784" v="3118" actId="14100"/>
          <ac:graphicFrameMkLst>
            <pc:docMk/>
            <pc:sldMk cId="4130953378" sldId="446"/>
            <ac:graphicFrameMk id="39" creationId="{00000000-0000-0000-0000-000000000000}"/>
          </ac:graphicFrameMkLst>
        </pc:graphicFrameChg>
        <pc:graphicFrameChg chg="mod modGraphic">
          <ac:chgData name="Daniel Bruening" userId="f49706ccb7f59f9c" providerId="LiveId" clId="{C4DC44C9-1BB3-4F63-9ECC-49B306293F1E}" dt="2022-08-11T00:03:00.831" v="3716" actId="255"/>
          <ac:graphicFrameMkLst>
            <pc:docMk/>
            <pc:sldMk cId="4130953378" sldId="446"/>
            <ac:graphicFrameMk id="40" creationId="{00000000-0000-0000-0000-000000000000}"/>
          </ac:graphicFrameMkLst>
        </pc:graphicFrameChg>
      </pc:sldChg>
      <pc:sldChg chg="add">
        <pc:chgData name="Daniel Bruening" userId="f49706ccb7f59f9c" providerId="LiveId" clId="{C4DC44C9-1BB3-4F63-9ECC-49B306293F1E}" dt="2022-06-26T01:02:18.775" v="3206"/>
        <pc:sldMkLst>
          <pc:docMk/>
          <pc:sldMk cId="61209397" sldId="447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943751-9CC7-704C-8DEC-B17BEC19856C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03D9E3-F0D2-6B4D-95BB-468CFC9B4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9782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" name="Shape 1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08377219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ts val="3500"/>
      </a:lnSpc>
      <a:defRPr sz="2400">
        <a:solidFill>
          <a:srgbClr val="572E2D"/>
        </a:solidFill>
        <a:latin typeface="+mn-lt"/>
        <a:ea typeface="+mn-ea"/>
        <a:cs typeface="+mn-cs"/>
        <a:sym typeface="Noteworthy Bold"/>
      </a:defRPr>
    </a:lvl1pPr>
    <a:lvl2pPr indent="228600" defTabSz="457200" latinLnBrk="0">
      <a:lnSpc>
        <a:spcPts val="3500"/>
      </a:lnSpc>
      <a:defRPr sz="2400">
        <a:solidFill>
          <a:srgbClr val="572E2D"/>
        </a:solidFill>
        <a:latin typeface="+mn-lt"/>
        <a:ea typeface="+mn-ea"/>
        <a:cs typeface="+mn-cs"/>
        <a:sym typeface="Noteworthy Bold"/>
      </a:defRPr>
    </a:lvl2pPr>
    <a:lvl3pPr indent="457200" defTabSz="457200" latinLnBrk="0">
      <a:lnSpc>
        <a:spcPts val="3500"/>
      </a:lnSpc>
      <a:defRPr sz="2400">
        <a:solidFill>
          <a:srgbClr val="572E2D"/>
        </a:solidFill>
        <a:latin typeface="+mn-lt"/>
        <a:ea typeface="+mn-ea"/>
        <a:cs typeface="+mn-cs"/>
        <a:sym typeface="Noteworthy Bold"/>
      </a:defRPr>
    </a:lvl3pPr>
    <a:lvl4pPr indent="685800" defTabSz="457200" latinLnBrk="0">
      <a:lnSpc>
        <a:spcPts val="3500"/>
      </a:lnSpc>
      <a:defRPr sz="2400">
        <a:solidFill>
          <a:srgbClr val="572E2D"/>
        </a:solidFill>
        <a:latin typeface="+mn-lt"/>
        <a:ea typeface="+mn-ea"/>
        <a:cs typeface="+mn-cs"/>
        <a:sym typeface="Noteworthy Bold"/>
      </a:defRPr>
    </a:lvl4pPr>
    <a:lvl5pPr indent="914400" defTabSz="457200" latinLnBrk="0">
      <a:lnSpc>
        <a:spcPts val="3500"/>
      </a:lnSpc>
      <a:defRPr sz="2400">
        <a:solidFill>
          <a:srgbClr val="572E2D"/>
        </a:solidFill>
        <a:latin typeface="+mn-lt"/>
        <a:ea typeface="+mn-ea"/>
        <a:cs typeface="+mn-cs"/>
        <a:sym typeface="Noteworthy Bold"/>
      </a:defRPr>
    </a:lvl5pPr>
    <a:lvl6pPr indent="1143000" defTabSz="457200" latinLnBrk="0">
      <a:lnSpc>
        <a:spcPts val="3500"/>
      </a:lnSpc>
      <a:defRPr sz="2400">
        <a:solidFill>
          <a:srgbClr val="572E2D"/>
        </a:solidFill>
        <a:latin typeface="+mn-lt"/>
        <a:ea typeface="+mn-ea"/>
        <a:cs typeface="+mn-cs"/>
        <a:sym typeface="Noteworthy Bold"/>
      </a:defRPr>
    </a:lvl6pPr>
    <a:lvl7pPr indent="1371600" defTabSz="457200" latinLnBrk="0">
      <a:lnSpc>
        <a:spcPts val="3500"/>
      </a:lnSpc>
      <a:defRPr sz="2400">
        <a:solidFill>
          <a:srgbClr val="572E2D"/>
        </a:solidFill>
        <a:latin typeface="+mn-lt"/>
        <a:ea typeface="+mn-ea"/>
        <a:cs typeface="+mn-cs"/>
        <a:sym typeface="Noteworthy Bold"/>
      </a:defRPr>
    </a:lvl7pPr>
    <a:lvl8pPr indent="1600200" defTabSz="457200" latinLnBrk="0">
      <a:lnSpc>
        <a:spcPts val="3500"/>
      </a:lnSpc>
      <a:defRPr sz="2400">
        <a:solidFill>
          <a:srgbClr val="572E2D"/>
        </a:solidFill>
        <a:latin typeface="+mn-lt"/>
        <a:ea typeface="+mn-ea"/>
        <a:cs typeface="+mn-cs"/>
        <a:sym typeface="Noteworthy Bold"/>
      </a:defRPr>
    </a:lvl8pPr>
    <a:lvl9pPr indent="1828800" defTabSz="457200" latinLnBrk="0">
      <a:lnSpc>
        <a:spcPts val="3500"/>
      </a:lnSpc>
      <a:defRPr sz="2400">
        <a:solidFill>
          <a:srgbClr val="572E2D"/>
        </a:solidFill>
        <a:latin typeface="+mn-lt"/>
        <a:ea typeface="+mn-ea"/>
        <a:cs typeface="+mn-cs"/>
        <a:sym typeface="Noteworthy Bold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458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>
              <a:uFillTx/>
            </a:endParaRPr>
          </a:p>
        </p:txBody>
      </p:sp>
      <p:sp>
        <p:nvSpPr>
          <p:cNvPr id="37" name="Google Shape;3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458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>
              <a:uFillTx/>
            </a:endParaRPr>
          </a:p>
        </p:txBody>
      </p:sp>
      <p:sp>
        <p:nvSpPr>
          <p:cNvPr id="37" name="Google Shape;3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794877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458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>
              <a:uFillTx/>
            </a:endParaRPr>
          </a:p>
        </p:txBody>
      </p:sp>
      <p:sp>
        <p:nvSpPr>
          <p:cNvPr id="37" name="Google Shape;3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458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>
              <a:uFillTx/>
            </a:endParaRPr>
          </a:p>
        </p:txBody>
      </p:sp>
      <p:sp>
        <p:nvSpPr>
          <p:cNvPr id="37" name="Google Shape;3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" name="Google Shape;740;p10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458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>
              <a:uFillTx/>
            </a:endParaRPr>
          </a:p>
        </p:txBody>
      </p:sp>
      <p:sp>
        <p:nvSpPr>
          <p:cNvPr id="741" name="Google Shape;741;p1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458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>
              <a:uFillTx/>
            </a:endParaRPr>
          </a:p>
        </p:txBody>
      </p:sp>
      <p:sp>
        <p:nvSpPr>
          <p:cNvPr id="37" name="Google Shape;3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8198098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458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>
              <a:uFillTx/>
            </a:endParaRPr>
          </a:p>
        </p:txBody>
      </p:sp>
      <p:sp>
        <p:nvSpPr>
          <p:cNvPr id="37" name="Google Shape;3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6416816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458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>
              <a:uFillTx/>
            </a:endParaRPr>
          </a:p>
        </p:txBody>
      </p:sp>
      <p:sp>
        <p:nvSpPr>
          <p:cNvPr id="37" name="Google Shape;3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40560267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458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>
              <a:uFillTx/>
            </a:endParaRPr>
          </a:p>
        </p:txBody>
      </p:sp>
      <p:sp>
        <p:nvSpPr>
          <p:cNvPr id="37" name="Google Shape;3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7788355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458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>
              <a:uFillTx/>
            </a:endParaRPr>
          </a:p>
        </p:txBody>
      </p:sp>
      <p:sp>
        <p:nvSpPr>
          <p:cNvPr id="37" name="Google Shape;3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788784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hape 1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1026193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650240" y="130951"/>
            <a:ext cx="11704320" cy="21448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/>
          <a:p>
            <a:r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650240" y="2275839"/>
            <a:ext cx="11704320" cy="74777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6285652" y="8779791"/>
            <a:ext cx="3034455" cy="5207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 spd="med"/>
  <p:txStyles>
    <p:titleStyle>
      <a:lvl1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1pPr>
      <a:lvl2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2pPr>
      <a:lvl3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3pPr>
      <a:lvl4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4pPr>
      <a:lvl5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5pPr>
      <a:lvl6pPr marL="0" marR="0" indent="4572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6pPr>
      <a:lvl7pPr marL="0" marR="0" indent="9144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7pPr>
      <a:lvl8pPr marL="0" marR="0" indent="13716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8pPr>
      <a:lvl9pPr marL="0" marR="0" indent="18288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9pPr>
    </p:titleStyle>
    <p:body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1pPr>
      <a:lvl2pPr marL="0" marR="0" indent="228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2pPr>
      <a:lvl3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3pPr>
      <a:lvl4pPr marL="0" marR="0" indent="685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4pPr>
      <a:lvl5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5pPr>
      <a:lvl6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6pPr>
      <a:lvl7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7pPr>
      <a:lvl8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8pPr>
      <a:lvl9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" name="Google Shape;39;p1"/>
          <p:cNvGraphicFramePr/>
          <p:nvPr/>
        </p:nvGraphicFramePr>
        <p:xfrm>
          <a:off x="5624286" y="142402"/>
          <a:ext cx="7231289" cy="13816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5978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333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816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endParaRPr sz="4000" b="1" u="none" strike="noStrike" cap="none" dirty="0">
                        <a:solidFill>
                          <a:srgbClr val="FFFFFF"/>
                        </a:solidFill>
                        <a:uFillTx/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50800" marR="50800" marT="50800" marB="50800" anchor="ctr">
                    <a:lnL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endParaRPr sz="4000" b="1" u="none" strike="noStrike" cap="none" dirty="0">
                        <a:solidFill>
                          <a:srgbClr val="FFC000"/>
                        </a:solidFill>
                        <a:uFillTx/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50800" marR="50800" marT="50800" marB="50800" anchor="ctr">
                    <a:lnL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0" name="Google Shape;40;p1"/>
          <p:cNvGraphicFramePr/>
          <p:nvPr/>
        </p:nvGraphicFramePr>
        <p:xfrm>
          <a:off x="116840" y="1610198"/>
          <a:ext cx="12703150" cy="80010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6351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001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endParaRPr sz="3600" b="1" u="none" strike="noStrike" cap="none">
                        <a:solidFill>
                          <a:srgbClr val="FFFFFF"/>
                        </a:solidFill>
                        <a:uFillTx/>
                        <a:latin typeface="Courier New" panose="02070309020205020404" pitchFamily="49" charset="0"/>
                        <a:ea typeface="Courier New"/>
                        <a:cs typeface="Courier New" panose="02070309020205020404" pitchFamily="49" charset="0"/>
                        <a:sym typeface="Courier New"/>
                      </a:endParaRPr>
                    </a:p>
                  </a:txBody>
                  <a:tcPr marL="50800" marR="50800" marT="50800" marB="50800" anchor="ctr">
                    <a:lnL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endParaRPr sz="3600" b="1" u="none" strike="noStrike" cap="none" dirty="0">
                        <a:solidFill>
                          <a:srgbClr val="FFFFFF"/>
                        </a:solidFill>
                        <a:uFillTx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0800" marR="50800" marT="50800" marB="50800" anchor="ctr">
                    <a:lnL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1" name="Google Shape;41;p1"/>
          <p:cNvSpPr txBox="1">
            <a:spLocks noGrp="1"/>
          </p:cNvSpPr>
          <p:nvPr>
            <p:ph type="title"/>
          </p:nvPr>
        </p:nvSpPr>
        <p:spPr>
          <a:xfrm>
            <a:off x="116839" y="55992"/>
            <a:ext cx="5095109" cy="146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200"/>
              <a:buFont typeface="Helvetica Neue Light"/>
              <a:buNone/>
            </a:pPr>
            <a:r>
              <a:rPr lang="en-US" sz="7200" b="0" i="0" u="none" strike="noStrike" cap="none" dirty="0">
                <a:solidFill>
                  <a:srgbClr val="FFFFFF"/>
                </a:solidFill>
                <a:uFillTx/>
                <a:latin typeface="Helvetica Neue Light"/>
                <a:ea typeface="Helvetica Neue Light"/>
                <a:cs typeface="Helvetica Neue Light"/>
                <a:sym typeface="Helvetica Neue Light"/>
              </a:rPr>
              <a:t>Song</a:t>
            </a:r>
            <a:br>
              <a:rPr lang="en-US" sz="7200" b="0" i="0" u="none" strike="noStrike" cap="none" dirty="0">
                <a:solidFill>
                  <a:srgbClr val="FFFFFF"/>
                </a:solidFill>
                <a:uFillTx/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lang="en-US" sz="3600" b="0" i="0" u="none" strike="noStrike" cap="none" dirty="0">
                <a:solidFill>
                  <a:srgbClr val="FFFFFF"/>
                </a:solidFill>
                <a:uFillTx/>
                <a:latin typeface="Helvetica Neue Light"/>
                <a:ea typeface="Helvetica Neue Light"/>
                <a:cs typeface="Helvetica Neue Light"/>
                <a:sym typeface="Helvetica Neue Light"/>
              </a:rPr>
              <a:t>Artist</a:t>
            </a:r>
            <a:endParaRPr sz="3600" b="0" i="0" u="none" strike="noStrike" cap="none" dirty="0">
              <a:solidFill>
                <a:srgbClr val="FFFFFF"/>
              </a:solidFill>
              <a:uFillTx/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</p:spTree>
    <p:extLst>
      <p:ext uri="{BB962C8B-B14F-4D97-AF65-F5344CB8AC3E}">
        <p14:creationId xmlns:p14="http://schemas.microsoft.com/office/powerpoint/2010/main" val="25814892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>
            <a:spLocks noGrp="1"/>
          </p:cNvSpPr>
          <p:nvPr>
            <p:ph type="ctrTitle" idx="4294967295"/>
          </p:nvPr>
        </p:nvSpPr>
        <p:spPr>
          <a:xfrm>
            <a:off x="76200" y="-152400"/>
            <a:ext cx="6959600" cy="1676400"/>
          </a:xfrm>
          <a:prstGeom prst="rect">
            <a:avLst/>
          </a:prstGeom>
        </p:spPr>
        <p:txBody>
          <a:bodyPr>
            <a:normAutofit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dirty="0"/>
              <a:t>How </a:t>
            </a:r>
            <a:r>
              <a:rPr lang="en-US" dirty="0" err="1"/>
              <a:t>ya</a:t>
            </a:r>
            <a:r>
              <a:rPr lang="en-US" dirty="0"/>
              <a:t> like me</a:t>
            </a:r>
            <a:br>
              <a:rPr lang="en-US" dirty="0"/>
            </a:br>
            <a:r>
              <a:rPr sz="2200" dirty="0"/>
              <a:t>Heavy</a:t>
            </a:r>
          </a:p>
        </p:txBody>
      </p:sp>
      <p:graphicFrame>
        <p:nvGraphicFramePr>
          <p:cNvPr id="63" name="Table 63"/>
          <p:cNvGraphicFramePr/>
          <p:nvPr>
            <p:extLst>
              <p:ext uri="{D42A27DB-BD31-4B8C-83A1-F6EECF244321}">
                <p14:modId xmlns:p14="http://schemas.microsoft.com/office/powerpoint/2010/main" val="1184917880"/>
              </p:ext>
            </p:extLst>
          </p:nvPr>
        </p:nvGraphicFramePr>
        <p:xfrm>
          <a:off x="8977312" y="152400"/>
          <a:ext cx="3878262" cy="13716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38782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71600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4000" b="1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Dm</a:t>
                      </a:r>
                      <a:endParaRPr lang="en-US" sz="4000" b="1" dirty="0">
                        <a:solidFill>
                          <a:srgbClr val="FFFFFF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  <a:sym typeface="Helvetica Light"/>
                      </a:endParaRP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4000" b="1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Dm.</a:t>
                      </a:r>
                      <a:r>
                        <a:rPr sz="4000" b="1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 F G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4" name="Table 64"/>
          <p:cNvGraphicFramePr/>
          <p:nvPr>
            <p:extLst>
              <p:ext uri="{D42A27DB-BD31-4B8C-83A1-F6EECF244321}">
                <p14:modId xmlns:p14="http://schemas.microsoft.com/office/powerpoint/2010/main" val="552950233"/>
              </p:ext>
            </p:extLst>
          </p:nvPr>
        </p:nvGraphicFramePr>
        <p:xfrm>
          <a:off x="150813" y="2055581"/>
          <a:ext cx="12703174" cy="75168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16812">
                <a:tc>
                  <a:txBody>
                    <a:bodyPr/>
                    <a:lstStyle/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/>
                        <a:t>Now there was a time…so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 dirty="0"/>
                    </a:p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/>
                        <a:t>I couldn't do wrong…know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 dirty="0"/>
                    </a:p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/>
                        <a:t>See I been a bad, bad…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 dirty="0"/>
                    </a:p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/>
                        <a:t>I found a brand new love…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/>
                        <a:t>Remember the time 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/>
                        <a:t>                       …eat you up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 err="1"/>
                        <a:t>Ya</a:t>
                      </a:r>
                      <a:r>
                        <a:rPr dirty="0"/>
                        <a:t> I was a lie…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 dirty="0"/>
                    </a:p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/>
                        <a:t>If I was to cheat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 dirty="0"/>
                    </a:p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/>
                        <a:t>Would you see…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/>
                        <a:t>If I sang a sad </a:t>
                      </a:r>
                      <a:r>
                        <a:rPr dirty="0" err="1"/>
                        <a:t>sad</a:t>
                      </a:r>
                      <a:r>
                        <a:rPr dirty="0"/>
                        <a:t>…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/>
          </p:cNvSpPr>
          <p:nvPr>
            <p:ph type="ctrTitle" idx="4294967295"/>
          </p:nvPr>
        </p:nvSpPr>
        <p:spPr>
          <a:xfrm>
            <a:off x="27259" y="-113507"/>
            <a:ext cx="5332141" cy="1104107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dirty="0"/>
              <a:t>Scooby Doo</a:t>
            </a:r>
          </a:p>
        </p:txBody>
      </p:sp>
      <p:graphicFrame>
        <p:nvGraphicFramePr>
          <p:cNvPr id="47" name="Table 47"/>
          <p:cNvGraphicFramePr/>
          <p:nvPr>
            <p:extLst>
              <p:ext uri="{D42A27DB-BD31-4B8C-83A1-F6EECF244321}">
                <p14:modId xmlns:p14="http://schemas.microsoft.com/office/powerpoint/2010/main" val="1928957026"/>
              </p:ext>
            </p:extLst>
          </p:nvPr>
        </p:nvGraphicFramePr>
        <p:xfrm>
          <a:off x="7416800" y="152400"/>
          <a:ext cx="5437186" cy="13208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939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60475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4000" b="1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A B E A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sz="4000" b="1" dirty="0" err="1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DDb</a:t>
                      </a:r>
                      <a:r>
                        <a:rPr sz="40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A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sz="4000" b="1" dirty="0" err="1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DDb</a:t>
                      </a:r>
                      <a:r>
                        <a:rPr sz="40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E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8" name="Table 48"/>
          <p:cNvGraphicFramePr/>
          <p:nvPr>
            <p:extLst>
              <p:ext uri="{D42A27DB-BD31-4B8C-83A1-F6EECF244321}">
                <p14:modId xmlns:p14="http://schemas.microsoft.com/office/powerpoint/2010/main" val="1539778940"/>
              </p:ext>
            </p:extLst>
          </p:nvPr>
        </p:nvGraphicFramePr>
        <p:xfrm>
          <a:off x="150812" y="1866900"/>
          <a:ext cx="12703174" cy="77343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734300">
                <a:tc>
                  <a:txBody>
                    <a:bodyPr/>
                    <a:lstStyle/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Scooby Dooby Doo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Where are you?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We got some work to do now.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/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Scooby Dooby Doo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Where are you?</a:t>
                      </a:r>
                    </a:p>
                    <a:p>
                      <a:pPr algn="l">
                        <a:defRPr sz="28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We need some help from you now.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/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Come on,Scooby Doo, I see you.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Pretending you got a sliver.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/>
                    </a:p>
                    <a:p>
                      <a:pPr algn="l">
                        <a:defRPr sz="2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But you're not foolin' me, cause I can see 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the way you shake and shiver.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29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You know we got a mystery to solve</a:t>
                      </a:r>
                    </a:p>
                    <a:p>
                      <a:pPr algn="l">
                        <a:defRPr sz="29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So Scooby </a:t>
                      </a:r>
                      <a:r>
                        <a:rPr dirty="0" err="1"/>
                        <a:t>Doo,be</a:t>
                      </a:r>
                      <a:r>
                        <a:rPr dirty="0"/>
                        <a:t> ready for your act.</a:t>
                      </a:r>
                    </a:p>
                    <a:p>
                      <a:pPr algn="l">
                        <a:defRPr sz="29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Don't hold back! </a:t>
                      </a:r>
                    </a:p>
                    <a:p>
                      <a:pPr algn="l">
                        <a:defRPr sz="29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dirty="0"/>
                    </a:p>
                    <a:p>
                      <a:pPr algn="l">
                        <a:defRPr sz="29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And Scooby Doo if you come through</a:t>
                      </a:r>
                    </a:p>
                    <a:p>
                      <a:pPr algn="l">
                        <a:defRPr sz="2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You're gonna have yourself a Scooby Snack! </a:t>
                      </a:r>
                    </a:p>
                    <a:p>
                      <a:pPr algn="l">
                        <a:defRPr sz="29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That’s a fact!</a:t>
                      </a:r>
                    </a:p>
                    <a:p>
                      <a:pPr algn="l">
                        <a:defRPr sz="29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dirty="0"/>
                    </a:p>
                    <a:p>
                      <a:pPr algn="l">
                        <a:defRPr sz="29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Scooby Dooby Doo, where are you?</a:t>
                      </a:r>
                    </a:p>
                    <a:p>
                      <a:pPr algn="l">
                        <a:defRPr sz="29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You're ready and you're willing.</a:t>
                      </a:r>
                    </a:p>
                    <a:p>
                      <a:pPr algn="l">
                        <a:defRPr sz="29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dirty="0"/>
                    </a:p>
                    <a:p>
                      <a:pPr algn="l">
                        <a:defRPr sz="29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If we can count on you Scooby Doo,</a:t>
                      </a:r>
                    </a:p>
                    <a:p>
                      <a:pPr algn="l">
                        <a:defRPr sz="29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I know you'll catch that villain.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>
            <a:spLocks noGrp="1"/>
          </p:cNvSpPr>
          <p:nvPr>
            <p:ph type="ctrTitle" idx="4294967295"/>
          </p:nvPr>
        </p:nvSpPr>
        <p:spPr>
          <a:xfrm>
            <a:off x="0" y="-55756"/>
            <a:ext cx="5435600" cy="1655956"/>
          </a:xfrm>
          <a:prstGeom prst="rect">
            <a:avLst/>
          </a:prstGeom>
        </p:spPr>
        <p:txBody>
          <a:bodyPr>
            <a:normAutofit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dirty="0"/>
              <a:t>Greaseball</a:t>
            </a:r>
            <a:br>
              <a:rPr lang="en-US" dirty="0"/>
            </a:br>
            <a:r>
              <a:rPr lang="en-US" sz="2200" dirty="0"/>
              <a:t>Supadope</a:t>
            </a:r>
            <a:endParaRPr sz="2200" dirty="0"/>
          </a:p>
        </p:txBody>
      </p:sp>
      <p:graphicFrame>
        <p:nvGraphicFramePr>
          <p:cNvPr id="28" name="Table 28"/>
          <p:cNvGraphicFramePr/>
          <p:nvPr>
            <p:extLst>
              <p:ext uri="{D42A27DB-BD31-4B8C-83A1-F6EECF244321}">
                <p14:modId xmlns:p14="http://schemas.microsoft.com/office/powerpoint/2010/main" val="3644257601"/>
              </p:ext>
            </p:extLst>
          </p:nvPr>
        </p:nvGraphicFramePr>
        <p:xfrm>
          <a:off x="170636" y="2057400"/>
          <a:ext cx="12703175" cy="75168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7503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28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16812"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200" b="1" i="0" u="none" strike="noStrike" cap="none" spc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Helvetica Light"/>
                          <a:cs typeface="Courier New" panose="02070309020205020404" pitchFamily="49" charset="0"/>
                          <a:sym typeface="Helvetica"/>
                        </a:rPr>
                        <a:t>Sits Class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 sz="3200" b="1" i="0" u="none" strike="noStrike" cap="none" spc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uFillTx/>
                        <a:latin typeface="Courier New" panose="02070309020205020404" pitchFamily="49" charset="0"/>
                        <a:ea typeface="Helvetica Light"/>
                        <a:cs typeface="Courier New" panose="02070309020205020404" pitchFamily="49" charset="0"/>
                        <a:sym typeface="Helvetica"/>
                      </a:endParaRP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200" b="1" i="0" u="none" strike="noStrike" cap="none" spc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Helvetica Light"/>
                          <a:cs typeface="Courier New" panose="02070309020205020404" pitchFamily="49" charset="0"/>
                          <a:sym typeface="Helvetica"/>
                        </a:rPr>
                        <a:t>Betty Prom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 sz="3200" b="1" i="0" u="none" strike="noStrike" cap="none" spc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uFillTx/>
                        <a:latin typeface="Courier New" panose="02070309020205020404" pitchFamily="49" charset="0"/>
                        <a:ea typeface="Helvetica Light"/>
                        <a:cs typeface="Courier New" panose="02070309020205020404" pitchFamily="49" charset="0"/>
                        <a:sym typeface="Helvetica"/>
                      </a:endParaRP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200" b="1" i="0" u="none" strike="noStrike" cap="none" spc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Helvetica Light"/>
                          <a:cs typeface="Courier New" panose="02070309020205020404" pitchFamily="49" charset="0"/>
                          <a:sym typeface="Helvetica"/>
                        </a:rPr>
                        <a:t>57 Chevy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200" b="1" i="0" u="none" strike="noStrike" cap="none" spc="0" baseline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ea typeface="Helvetica Light"/>
                          <a:cs typeface="Courier New" panose="02070309020205020404" pitchFamily="49" charset="0"/>
                          <a:sym typeface="Helvetica"/>
                        </a:rPr>
                        <a:t>E       G       A       G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200" b="1" i="0" u="none" strike="noStrike" cap="none" spc="0" baseline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ea typeface="Helvetica Light"/>
                          <a:cs typeface="Courier New" panose="02070309020205020404" pitchFamily="49" charset="0"/>
                          <a:sym typeface="Helvetica"/>
                        </a:rPr>
                        <a:t>Go!       Go!       Greaseball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200" b="1" i="0" u="none" strike="noStrike" cap="none" spc="0" baseline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ea typeface="Helvetica Light"/>
                          <a:cs typeface="Courier New" panose="02070309020205020404" pitchFamily="49" charset="0"/>
                          <a:sym typeface="Helvetica"/>
                        </a:rPr>
                        <a:t>E         G         B         </a:t>
                      </a:r>
                      <a:r>
                        <a:rPr lang="en-US" sz="3200" b="1" i="0" u="none" strike="noStrike" cap="none" spc="0" baseline="0" dirty="0" err="1">
                          <a:ln>
                            <a:noFill/>
                          </a:ln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ea typeface="Helvetica Light"/>
                          <a:cs typeface="Courier New" panose="02070309020205020404" pitchFamily="49" charset="0"/>
                          <a:sym typeface="Helvetica"/>
                        </a:rPr>
                        <a:t>BBBbBbAAG</a:t>
                      </a:r>
                      <a:endParaRPr lang="en-US" sz="3200" b="1" i="0" u="none" strike="noStrike" cap="none" spc="0" baseline="0" dirty="0">
                        <a:ln>
                          <a:noFill/>
                        </a:ln>
                        <a:solidFill>
                          <a:srgbClr val="FFC000"/>
                        </a:solidFill>
                        <a:uFillTx/>
                        <a:latin typeface="Courier New" panose="02070309020205020404" pitchFamily="49" charset="0"/>
                        <a:ea typeface="Helvetica Light"/>
                        <a:cs typeface="Courier New" panose="02070309020205020404" pitchFamily="49" charset="0"/>
                        <a:sym typeface="Helvetica"/>
                      </a:endParaRP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200" b="1" i="0" u="none" strike="noStrike" cap="none" spc="0" baseline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ea typeface="Helvetica Light"/>
                          <a:cs typeface="Courier New" panose="02070309020205020404" pitchFamily="49" charset="0"/>
                          <a:sym typeface="Helvetica"/>
                        </a:rPr>
                        <a:t>Go!  Go!  Go!  Go!  Greaseball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sz="32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>
            <a:spLocks noGrp="1"/>
          </p:cNvSpPr>
          <p:nvPr>
            <p:ph type="ctrTitle" idx="4294967295"/>
          </p:nvPr>
        </p:nvSpPr>
        <p:spPr>
          <a:xfrm>
            <a:off x="91688" y="-76199"/>
            <a:ext cx="6410712" cy="1260476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dirty="0"/>
              <a:t>Hair Gone Bad</a:t>
            </a:r>
            <a:br>
              <a:rPr lang="en-US" dirty="0"/>
            </a:br>
            <a:r>
              <a:rPr lang="en-US" sz="2000" dirty="0"/>
              <a:t>The </a:t>
            </a:r>
            <a:r>
              <a:rPr lang="en-US" sz="2000" dirty="0" err="1"/>
              <a:t>Nutboys</a:t>
            </a:r>
            <a:endParaRPr sz="2000" dirty="0"/>
          </a:p>
        </p:txBody>
      </p:sp>
      <p:graphicFrame>
        <p:nvGraphicFramePr>
          <p:cNvPr id="35" name="Table 35"/>
          <p:cNvGraphicFramePr/>
          <p:nvPr>
            <p:extLst>
              <p:ext uri="{D42A27DB-BD31-4B8C-83A1-F6EECF244321}">
                <p14:modId xmlns:p14="http://schemas.microsoft.com/office/powerpoint/2010/main" val="3862335272"/>
              </p:ext>
            </p:extLst>
          </p:nvPr>
        </p:nvGraphicFramePr>
        <p:xfrm>
          <a:off x="6045200" y="152400"/>
          <a:ext cx="6715512" cy="19304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31388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766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60475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4000" b="1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G</a:t>
                      </a:r>
                      <a:r>
                        <a:rPr lang="en-US" sz="4000" b="1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 </a:t>
                      </a:r>
                      <a:r>
                        <a:rPr sz="4000" b="1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C</a:t>
                      </a:r>
                      <a:r>
                        <a:rPr lang="en-US" sz="4000" b="1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 </a:t>
                      </a:r>
                      <a:r>
                        <a:rPr sz="4000" b="1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D</a:t>
                      </a:r>
                      <a:r>
                        <a:rPr lang="en-US" sz="4000" b="1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 </a:t>
                      </a:r>
                      <a:r>
                        <a:rPr sz="4000" b="1" dirty="0" err="1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D</a:t>
                      </a:r>
                      <a:endParaRPr sz="4000" b="1" dirty="0">
                        <a:solidFill>
                          <a:srgbClr val="FFFFFF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  <a:sym typeface="Helvetica Light"/>
                      </a:endParaRP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sz="4000" b="1" dirty="0" err="1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</a:t>
                      </a:r>
                      <a:r>
                        <a:rPr lang="en-US" sz="4000" b="1" dirty="0" err="1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eEeEeEe</a:t>
                      </a:r>
                      <a:endParaRPr lang="en-US" sz="4000" b="1" dirty="0">
                        <a:solidFill>
                          <a:srgbClr val="FFC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sz="4000" b="1" dirty="0" err="1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</a:t>
                      </a:r>
                      <a:r>
                        <a:rPr lang="en-US" sz="4000" b="1" dirty="0" err="1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ccccccc</a:t>
                      </a:r>
                      <a:endParaRPr sz="4000" b="1" dirty="0">
                        <a:solidFill>
                          <a:srgbClr val="FFC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sz="4000" b="1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</a:t>
                      </a:r>
                      <a:r>
                        <a:rPr lang="en-US" sz="4000" b="1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sz="4000" b="1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4000" b="1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sz="4000" b="1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</a:t>
                      </a:r>
                      <a:r>
                        <a:rPr lang="en-US" sz="4000" b="1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sz="4000" b="1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6" name="Table 36"/>
          <p:cNvGraphicFramePr/>
          <p:nvPr>
            <p:extLst>
              <p:ext uri="{D42A27DB-BD31-4B8C-83A1-F6EECF244321}">
                <p14:modId xmlns:p14="http://schemas.microsoft.com/office/powerpoint/2010/main" val="3281269380"/>
              </p:ext>
            </p:extLst>
          </p:nvPr>
        </p:nvGraphicFramePr>
        <p:xfrm>
          <a:off x="150812" y="2311398"/>
          <a:ext cx="12676188" cy="7289801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26761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289801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lang="en-US" sz="2900" dirty="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rPr>
                        <a:t>In a new town, Without a plan</a:t>
                      </a:r>
                    </a:p>
                    <a:p>
                      <a:pPr algn="l">
                        <a:defRPr sz="1800"/>
                      </a:pPr>
                      <a:r>
                        <a:rPr lang="en-US" sz="2900" dirty="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rPr>
                        <a:t>Just needed a cut, Its </a:t>
                      </a:r>
                      <a:r>
                        <a:rPr lang="en-US" sz="2900" dirty="0" err="1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rPr>
                        <a:t>outta</a:t>
                      </a:r>
                      <a:r>
                        <a:rPr lang="en-US" sz="2900" dirty="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rPr>
                        <a:t> control</a:t>
                      </a:r>
                    </a:p>
                    <a:p>
                      <a:pPr algn="l">
                        <a:defRPr sz="1800"/>
                      </a:pPr>
                      <a:r>
                        <a:rPr lang="en-US" sz="2900" dirty="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rPr>
                        <a:t>Hey it’s not right, Just came to get it     right</a:t>
                      </a:r>
                    </a:p>
                    <a:p>
                      <a:pPr algn="l">
                        <a:defRPr sz="1800"/>
                      </a:pPr>
                      <a:r>
                        <a:rPr lang="en-US" sz="2900" dirty="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rPr>
                        <a:t>Too long, too nuts, Its </a:t>
                      </a:r>
                      <a:r>
                        <a:rPr lang="en-US" sz="2900" dirty="0" err="1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rPr>
                        <a:t>outta</a:t>
                      </a:r>
                      <a:r>
                        <a:rPr lang="en-US" sz="2900" dirty="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rPr>
                        <a:t> control</a:t>
                      </a:r>
                    </a:p>
                    <a:p>
                      <a:pPr algn="l">
                        <a:defRPr sz="1800"/>
                      </a:pPr>
                      <a:endParaRPr lang="en-US" sz="2900" dirty="0">
                        <a:solidFill>
                          <a:srgbClr val="FFFFFF"/>
                        </a:solidFill>
                        <a:latin typeface="+mj-lt"/>
                        <a:ea typeface="+mj-ea"/>
                        <a:cs typeface="+mj-cs"/>
                      </a:endParaRPr>
                    </a:p>
                    <a:p>
                      <a:pPr algn="l">
                        <a:defRPr sz="1800"/>
                      </a:pPr>
                      <a:r>
                        <a:rPr lang="en-US" sz="2900" dirty="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rPr>
                        <a:t>Hair gone bad, Didn’t ask for this, Sally Scissors gone mad</a:t>
                      </a:r>
                    </a:p>
                    <a:p>
                      <a:pPr algn="l">
                        <a:defRPr sz="1800"/>
                      </a:pPr>
                      <a:r>
                        <a:rPr lang="en-US" sz="2900" dirty="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rPr>
                        <a:t>I hope you found your bliss, cause I </a:t>
                      </a:r>
                      <a:r>
                        <a:rPr lang="en-US" sz="2900" dirty="0" err="1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rPr>
                        <a:t>ain’t</a:t>
                      </a:r>
                      <a:r>
                        <a:rPr lang="en-US" sz="2900" dirty="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rPr>
                        <a:t> liking this you crazy…</a:t>
                      </a:r>
                    </a:p>
                    <a:p>
                      <a:pPr algn="l">
                        <a:defRPr sz="1800"/>
                      </a:pPr>
                      <a:r>
                        <a:rPr lang="en-US" sz="2900" dirty="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rPr>
                        <a:t>Hair gone bad, Didn’t ask for this, Sally Scissors gone mad</a:t>
                      </a:r>
                    </a:p>
                    <a:p>
                      <a:pPr algn="l">
                        <a:defRPr sz="1800"/>
                      </a:pPr>
                      <a:r>
                        <a:rPr lang="en-US" sz="2900" dirty="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rPr>
                        <a:t>I hope you found your bliss, cause I </a:t>
                      </a:r>
                      <a:r>
                        <a:rPr lang="en-US" sz="2900" dirty="0" err="1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rPr>
                        <a:t>ain’t</a:t>
                      </a:r>
                      <a:r>
                        <a:rPr lang="en-US" sz="2900" dirty="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rPr>
                        <a:t> liking this you crazy</a:t>
                      </a:r>
                    </a:p>
                    <a:p>
                      <a:pPr algn="l">
                        <a:defRPr sz="1800"/>
                      </a:pPr>
                      <a:endParaRPr lang="en-US" sz="2900" dirty="0">
                        <a:solidFill>
                          <a:srgbClr val="FFFFFF"/>
                        </a:solidFill>
                        <a:latin typeface="+mj-lt"/>
                        <a:ea typeface="+mj-ea"/>
                        <a:cs typeface="+mj-cs"/>
                      </a:endParaRPr>
                    </a:p>
                    <a:p>
                      <a:pPr algn="l">
                        <a:defRPr sz="1800"/>
                      </a:pPr>
                      <a:r>
                        <a:rPr lang="en-US" sz="2900" dirty="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rPr>
                        <a:t>You call and say, well I was just drunk</a:t>
                      </a:r>
                    </a:p>
                    <a:p>
                      <a:pPr algn="l">
                        <a:defRPr sz="1800"/>
                      </a:pPr>
                      <a:r>
                        <a:rPr lang="en-US" sz="2900" dirty="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rPr>
                        <a:t>Now that we know the story of your pain</a:t>
                      </a:r>
                    </a:p>
                    <a:p>
                      <a:pPr algn="l">
                        <a:defRPr sz="1800"/>
                      </a:pPr>
                      <a:r>
                        <a:rPr lang="en-US" sz="2900" dirty="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rPr>
                        <a:t>Dysfunctionality, Chapter one</a:t>
                      </a:r>
                    </a:p>
                    <a:p>
                      <a:pPr algn="l">
                        <a:defRPr sz="1800"/>
                      </a:pPr>
                      <a:r>
                        <a:rPr lang="en-US" sz="2900" dirty="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rPr>
                        <a:t>Too long, too nuts, She’s </a:t>
                      </a:r>
                      <a:r>
                        <a:rPr lang="en-US" sz="2900" dirty="0" err="1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rPr>
                        <a:t>outta</a:t>
                      </a:r>
                      <a:r>
                        <a:rPr lang="en-US" sz="2900" dirty="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rPr>
                        <a:t> control</a:t>
                      </a:r>
                    </a:p>
                    <a:p>
                      <a:pPr algn="l">
                        <a:defRPr sz="1800"/>
                      </a:pPr>
                      <a:endParaRPr sz="2900" dirty="0">
                        <a:solidFill>
                          <a:srgbClr val="FFFFFF"/>
                        </a:solidFill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>
            <a:spLocks noGrp="1"/>
          </p:cNvSpPr>
          <p:nvPr>
            <p:ph type="ctrTitle" idx="4294967295"/>
          </p:nvPr>
        </p:nvSpPr>
        <p:spPr>
          <a:xfrm>
            <a:off x="76200" y="-76199"/>
            <a:ext cx="5511800" cy="1600200"/>
          </a:xfrm>
          <a:prstGeom prst="rect">
            <a:avLst/>
          </a:prstGeom>
        </p:spPr>
        <p:txBody>
          <a:bodyPr>
            <a:normAutofit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dirty="0"/>
              <a:t>Pint Tonight</a:t>
            </a:r>
            <a:br>
              <a:rPr lang="en-US" dirty="0"/>
            </a:br>
            <a:r>
              <a:rPr lang="en-US" sz="2200" dirty="0"/>
              <a:t>Supadope</a:t>
            </a:r>
            <a:endParaRPr sz="2200" dirty="0"/>
          </a:p>
        </p:txBody>
      </p:sp>
      <p:graphicFrame>
        <p:nvGraphicFramePr>
          <p:cNvPr id="43" name="Table 43"/>
          <p:cNvGraphicFramePr/>
          <p:nvPr>
            <p:extLst>
              <p:ext uri="{D42A27DB-BD31-4B8C-83A1-F6EECF244321}">
                <p14:modId xmlns:p14="http://schemas.microsoft.com/office/powerpoint/2010/main" val="820654015"/>
              </p:ext>
            </p:extLst>
          </p:nvPr>
        </p:nvGraphicFramePr>
        <p:xfrm>
          <a:off x="6883400" y="70644"/>
          <a:ext cx="6031571" cy="996156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2888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27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96156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4000" b="1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G</a:t>
                      </a:r>
                      <a:r>
                        <a:rPr lang="en-US" sz="4000" b="1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 </a:t>
                      </a:r>
                      <a:r>
                        <a:rPr sz="4000" b="1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D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40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C</a:t>
                      </a:r>
                      <a:r>
                        <a:rPr lang="en-US" sz="40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 </a:t>
                      </a:r>
                      <a:r>
                        <a:rPr sz="4000" b="1" dirty="0" err="1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C</a:t>
                      </a:r>
                      <a:r>
                        <a:rPr lang="en-US" sz="40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 </a:t>
                      </a:r>
                      <a:r>
                        <a:rPr sz="40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D</a:t>
                      </a:r>
                      <a:r>
                        <a:rPr lang="en-US" sz="40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 </a:t>
                      </a:r>
                      <a:r>
                        <a:rPr sz="40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G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4" name="Table 44"/>
          <p:cNvGraphicFramePr/>
          <p:nvPr>
            <p:extLst>
              <p:ext uri="{D42A27DB-BD31-4B8C-83A1-F6EECF244321}">
                <p14:modId xmlns:p14="http://schemas.microsoft.com/office/powerpoint/2010/main" val="4212864105"/>
              </p:ext>
            </p:extLst>
          </p:nvPr>
        </p:nvGraphicFramePr>
        <p:xfrm>
          <a:off x="150813" y="2057400"/>
          <a:ext cx="12703174" cy="75168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16812">
                <a:tc>
                  <a:txBody>
                    <a:bodyPr/>
                    <a:lstStyle/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 err="1"/>
                        <a:t>Sippin</a:t>
                      </a:r>
                      <a:r>
                        <a:rPr dirty="0"/>
                        <a:t>’ all night alone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dirty="0"/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I found whiskey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dirty="0"/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dirty="0"/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                 Whiskey!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dirty="0"/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dirty="0"/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You’re all mine tonight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dirty="0"/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 err="1"/>
                        <a:t>Feelin</a:t>
                      </a:r>
                      <a:r>
                        <a:rPr dirty="0"/>
                        <a:t>’ all fun and </a:t>
                      </a:r>
                      <a:r>
                        <a:rPr dirty="0" err="1"/>
                        <a:t>friskey</a:t>
                      </a:r>
                      <a:endParaRPr dirty="0"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600" dirty="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rPr>
                        <a:t>I like whiskey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" name="Google Shape;40;p1"/>
          <p:cNvGraphicFramePr/>
          <p:nvPr>
            <p:extLst>
              <p:ext uri="{D42A27DB-BD31-4B8C-83A1-F6EECF244321}">
                <p14:modId xmlns:p14="http://schemas.microsoft.com/office/powerpoint/2010/main" val="2175609048"/>
              </p:ext>
            </p:extLst>
          </p:nvPr>
        </p:nvGraphicFramePr>
        <p:xfrm>
          <a:off x="116838" y="2133600"/>
          <a:ext cx="12800108" cy="7564008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80619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381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6400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Desert loving in your eyes all the way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If I listened to your lies, would you say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endParaRPr lang="en-US" sz="1800" b="1" u="none" strike="noStrike" cap="none" dirty="0">
                        <a:solidFill>
                          <a:srgbClr val="FFFFFF"/>
                        </a:solidFill>
                        <a:uFillTx/>
                        <a:latin typeface="Courier New" panose="02070309020205020404" pitchFamily="49" charset="0"/>
                        <a:ea typeface="Courier New"/>
                        <a:cs typeface="Courier New" panose="02070309020205020404" pitchFamily="49" charset="0"/>
                        <a:sym typeface="Courier New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solidFill>
                            <a:srgbClr val="C0000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I'm a man without conviction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solidFill>
                            <a:srgbClr val="C0000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I'm a man who doesn't know?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solidFill>
                            <a:srgbClr val="C0000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How to sell a contradiction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solidFill>
                            <a:srgbClr val="C0000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You come and go, you come and go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endParaRPr lang="en-US" sz="1800" b="1" u="none" strike="noStrike" cap="none" dirty="0">
                        <a:solidFill>
                          <a:srgbClr val="FFFFFF"/>
                        </a:solidFill>
                        <a:uFillTx/>
                        <a:latin typeface="Courier New" panose="02070309020205020404" pitchFamily="49" charset="0"/>
                        <a:ea typeface="Courier New"/>
                        <a:cs typeface="Courier New" panose="02070309020205020404" pitchFamily="49" charset="0"/>
                        <a:sym typeface="Courier New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Karma </a:t>
                      </a:r>
                      <a:r>
                        <a:rPr lang="en-US" sz="1800" b="1" u="none" strike="noStrike" cap="none" dirty="0" err="1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karma</a:t>
                      </a:r>
                      <a:r>
                        <a:rPr lang="en-US" sz="18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 </a:t>
                      </a:r>
                      <a:r>
                        <a:rPr lang="en-US" sz="1800" b="1" u="none" strike="noStrike" cap="none" dirty="0" err="1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karma</a:t>
                      </a:r>
                      <a:r>
                        <a:rPr lang="en-US" sz="18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 </a:t>
                      </a:r>
                      <a:r>
                        <a:rPr lang="en-US" sz="1800" b="1" u="none" strike="noStrike" cap="none" dirty="0" err="1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karma</a:t>
                      </a:r>
                      <a:r>
                        <a:rPr lang="en-US" sz="18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 </a:t>
                      </a:r>
                      <a:r>
                        <a:rPr lang="en-US" sz="1800" b="1" u="none" strike="noStrike" cap="none" dirty="0" err="1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karma</a:t>
                      </a:r>
                      <a:r>
                        <a:rPr lang="en-US" sz="18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 chameleon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You come and go, you come and go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Loving would be easy if your colors were like my dreams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Red gold and green, red gold and green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endParaRPr lang="en-US" sz="1800" b="1" u="none" strike="noStrike" cap="none" dirty="0">
                        <a:solidFill>
                          <a:srgbClr val="FFFFFF"/>
                        </a:solidFill>
                        <a:uFillTx/>
                        <a:latin typeface="Courier New" panose="02070309020205020404" pitchFamily="49" charset="0"/>
                        <a:ea typeface="Courier New"/>
                        <a:cs typeface="Courier New" panose="02070309020205020404" pitchFamily="49" charset="0"/>
                        <a:sym typeface="Courier New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Didn't hear your wicked words every day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And you used to be so sweet, I heard you say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endParaRPr lang="en-US" sz="1800" b="1" u="none" strike="noStrike" cap="none" dirty="0">
                        <a:solidFill>
                          <a:srgbClr val="FFFFFF"/>
                        </a:solidFill>
                        <a:uFillTx/>
                        <a:latin typeface="Courier New" panose="02070309020205020404" pitchFamily="49" charset="0"/>
                        <a:ea typeface="Courier New"/>
                        <a:cs typeface="Courier New" panose="02070309020205020404" pitchFamily="49" charset="0"/>
                        <a:sym typeface="Courier New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solidFill>
                            <a:srgbClr val="C0000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That my love was an addiction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solidFill>
                            <a:srgbClr val="C0000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When we cling, our love is strong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solidFill>
                            <a:srgbClr val="C0000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When you go, you're gone forever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solidFill>
                            <a:srgbClr val="C0000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You string along, you string along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endParaRPr lang="en-US" sz="1800" b="1" u="none" strike="noStrike" cap="none" dirty="0">
                        <a:solidFill>
                          <a:srgbClr val="FFFFFF"/>
                        </a:solidFill>
                        <a:uFillTx/>
                        <a:latin typeface="Courier New" panose="02070309020205020404" pitchFamily="49" charset="0"/>
                        <a:ea typeface="Courier New"/>
                        <a:cs typeface="Courier New" panose="02070309020205020404" pitchFamily="49" charset="0"/>
                        <a:sym typeface="Courier New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Karma </a:t>
                      </a:r>
                      <a:r>
                        <a:rPr lang="en-US" sz="1800" b="1" u="none" strike="noStrike" cap="none" dirty="0" err="1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karma</a:t>
                      </a:r>
                      <a:r>
                        <a:rPr lang="en-US" sz="18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 </a:t>
                      </a:r>
                      <a:r>
                        <a:rPr lang="en-US" sz="1800" b="1" u="none" strike="noStrike" cap="none" dirty="0" err="1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karma</a:t>
                      </a:r>
                      <a:r>
                        <a:rPr lang="en-US" sz="18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 </a:t>
                      </a:r>
                      <a:r>
                        <a:rPr lang="en-US" sz="1800" b="1" u="none" strike="noStrike" cap="none" dirty="0" err="1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karma</a:t>
                      </a:r>
                      <a:r>
                        <a:rPr lang="en-US" sz="18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 </a:t>
                      </a:r>
                      <a:r>
                        <a:rPr lang="en-US" sz="1800" b="1" u="none" strike="noStrike" cap="none" dirty="0" err="1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karma</a:t>
                      </a:r>
                      <a:r>
                        <a:rPr lang="en-US" sz="18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 chameleon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You come and go, you come and go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Loving would be easy if your colors were like my dreams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Red gold and green, red gold and green</a:t>
                      </a:r>
                    </a:p>
                  </a:txBody>
                  <a:tcPr marL="50800" marR="50800" marT="50800" marB="50800" anchor="ctr">
                    <a:lnL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2800" b="1" u="none" strike="noStrike" cap="none" dirty="0">
                          <a:solidFill>
                            <a:srgbClr val="00B0F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[D </a:t>
                      </a:r>
                      <a:r>
                        <a:rPr lang="en-US" sz="2800" b="1" u="none" strike="noStrike" cap="none" dirty="0" err="1">
                          <a:solidFill>
                            <a:srgbClr val="00B0F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C#m</a:t>
                      </a:r>
                      <a:r>
                        <a:rPr lang="en-US" sz="2800" b="1" u="none" strike="noStrike" cap="none" dirty="0">
                          <a:solidFill>
                            <a:srgbClr val="00B0F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2000" b="1" u="none" strike="noStrike" cap="none" dirty="0">
                          <a:solidFill>
                            <a:srgbClr val="00B0F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3x</a:t>
                      </a:r>
                      <a:r>
                        <a:rPr lang="en-US" sz="2800" b="1" u="none" strike="noStrike" cap="none" dirty="0">
                          <a:solidFill>
                            <a:srgbClr val="00B0F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D F#m E]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solidFill>
                            <a:srgbClr val="00B0F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Every day is like survival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solidFill>
                            <a:srgbClr val="00B0F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You're my lover, not my rival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solidFill>
                            <a:srgbClr val="00B0F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Every day is like survival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solidFill>
                            <a:srgbClr val="00B0F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You're my lover, not my rival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endParaRPr lang="en-US" sz="1800" b="1" u="none" strike="noStrike" cap="none" dirty="0">
                        <a:solidFill>
                          <a:srgbClr val="00B0F0"/>
                        </a:solidFill>
                        <a:uFillTx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solidFill>
                            <a:schemeClr val="bg1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Verse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endParaRPr lang="en-US" sz="1800" b="1" u="none" strike="noStrike" cap="none" dirty="0">
                        <a:solidFill>
                          <a:srgbClr val="00B0F0"/>
                        </a:solidFill>
                        <a:uFillTx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solidFill>
                            <a:srgbClr val="C0000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[Pre-Chorus 1]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endParaRPr lang="en-US" sz="1800" b="1" u="none" strike="noStrike" cap="none" dirty="0">
                        <a:solidFill>
                          <a:srgbClr val="C00000"/>
                        </a:solidFill>
                        <a:uFillTx/>
                        <a:latin typeface="Courier New" panose="02070309020205020404" pitchFamily="49" charset="0"/>
                        <a:cs typeface="Courier New" panose="02070309020205020404" pitchFamily="49" charset="0"/>
                        <a:sym typeface="Courier New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[Double Chorus]</a:t>
                      </a:r>
                      <a:endParaRPr sz="1800" b="1" u="none" strike="noStrike" cap="none" dirty="0">
                        <a:solidFill>
                          <a:srgbClr val="FFC000"/>
                        </a:solidFill>
                        <a:uFillTx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0800" marR="50800" marT="50800" marB="50800" anchor="ctr">
                    <a:lnL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1" name="Google Shape;41;p1"/>
          <p:cNvSpPr txBox="1">
            <a:spLocks noGrp="1"/>
          </p:cNvSpPr>
          <p:nvPr>
            <p:ph type="title"/>
          </p:nvPr>
        </p:nvSpPr>
        <p:spPr>
          <a:xfrm>
            <a:off x="116839" y="55992"/>
            <a:ext cx="6385561" cy="146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200"/>
              <a:buFont typeface="Helvetica Neue Light"/>
              <a:buNone/>
            </a:pPr>
            <a:r>
              <a:rPr lang="en-US" sz="6700" b="0" i="0" u="none" strike="noStrike" cap="none" dirty="0">
                <a:solidFill>
                  <a:srgbClr val="FFFFFF"/>
                </a:solidFill>
                <a:uFillTx/>
                <a:latin typeface="Helvetica Neue Light"/>
                <a:ea typeface="Helvetica Neue Light"/>
                <a:cs typeface="Helvetica Neue Light"/>
                <a:sym typeface="Helvetica Neue Light"/>
              </a:rPr>
              <a:t>Karma Chameleon</a:t>
            </a:r>
            <a:br>
              <a:rPr lang="en-US" sz="7200" b="0" i="0" u="none" strike="noStrike" cap="none" dirty="0">
                <a:solidFill>
                  <a:srgbClr val="FFFFFF"/>
                </a:solidFill>
                <a:uFillTx/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lang="en-US" sz="2200" b="0" i="0" u="none" strike="noStrike" cap="none" dirty="0">
                <a:solidFill>
                  <a:srgbClr val="FFFFFF"/>
                </a:solidFill>
                <a:uFillTx/>
                <a:latin typeface="Helvetica Neue Light"/>
                <a:ea typeface="Helvetica Neue Light"/>
                <a:cs typeface="Helvetica Neue Light"/>
                <a:sym typeface="Helvetica Neue Light"/>
              </a:rPr>
              <a:t>Culture Club</a:t>
            </a:r>
            <a:br>
              <a:rPr lang="en-US" sz="2200" b="0" i="0" u="none" strike="noStrike" cap="none" dirty="0">
                <a:solidFill>
                  <a:srgbClr val="FFFFFF"/>
                </a:solidFill>
                <a:uFillTx/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lang="en-US" sz="2200" b="0" i="0" u="none" strike="noStrike" cap="none" dirty="0">
                <a:solidFill>
                  <a:srgbClr val="FFFFFF"/>
                </a:solidFill>
                <a:uFillTx/>
                <a:latin typeface="Helvetica Neue Light"/>
                <a:ea typeface="Helvetica Neue Light"/>
                <a:cs typeface="Helvetica Neue Light"/>
                <a:sym typeface="Helvetica Neue Light"/>
              </a:rPr>
              <a:t>Pick</a:t>
            </a:r>
            <a:endParaRPr sz="2200" b="0" i="0" u="none" strike="noStrike" cap="none" dirty="0">
              <a:solidFill>
                <a:srgbClr val="FFFFFF"/>
              </a:solidFill>
              <a:uFillTx/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graphicFrame>
        <p:nvGraphicFramePr>
          <p:cNvPr id="39" name="Google Shape;39;p1"/>
          <p:cNvGraphicFramePr/>
          <p:nvPr>
            <p:extLst>
              <p:ext uri="{D42A27DB-BD31-4B8C-83A1-F6EECF244321}">
                <p14:modId xmlns:p14="http://schemas.microsoft.com/office/powerpoint/2010/main" val="2052180222"/>
              </p:ext>
            </p:extLst>
          </p:nvPr>
        </p:nvGraphicFramePr>
        <p:xfrm>
          <a:off x="6197600" y="55992"/>
          <a:ext cx="6719347" cy="25400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343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761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1859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40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A E A </a:t>
                      </a:r>
                      <a:r>
                        <a:rPr lang="en-US" sz="4000" b="1" u="none" strike="noStrike" cap="none" dirty="0" err="1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A</a:t>
                      </a:r>
                      <a:endParaRPr lang="en-US" sz="4000" b="1" u="none" strike="noStrike" cap="none" dirty="0">
                        <a:solidFill>
                          <a:srgbClr val="FFFFFF"/>
                        </a:solidFill>
                        <a:uFillTx/>
                        <a:latin typeface="Courier New" panose="02070309020205020404" pitchFamily="49" charset="0"/>
                        <a:ea typeface="Courier New"/>
                        <a:cs typeface="Courier New" panose="02070309020205020404" pitchFamily="49" charset="0"/>
                        <a:sym typeface="Courier New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40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A E A </a:t>
                      </a:r>
                      <a:r>
                        <a:rPr lang="en-US" sz="4000" b="1" u="none" strike="noStrike" cap="none" dirty="0" err="1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A</a:t>
                      </a:r>
                      <a:endParaRPr lang="en-US" sz="4000" b="1" u="none" strike="noStrike" cap="none" dirty="0">
                        <a:solidFill>
                          <a:srgbClr val="FFFFFF"/>
                        </a:solidFill>
                        <a:uFillTx/>
                        <a:latin typeface="Courier New" panose="02070309020205020404" pitchFamily="49" charset="0"/>
                        <a:ea typeface="Courier New"/>
                        <a:cs typeface="Courier New" panose="02070309020205020404" pitchFamily="49" charset="0"/>
                        <a:sym typeface="Courier New"/>
                      </a:endParaRPr>
                    </a:p>
                  </a:txBody>
                  <a:tcPr marL="50800" marR="50800" marT="50800" marB="50800" anchor="ctr">
                    <a:lnL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rPr lang="en-US" sz="4000" b="1" u="none" strike="noStrike" cap="none" dirty="0">
                          <a:solidFill>
                            <a:srgbClr val="C00000"/>
                          </a:solidFill>
                          <a:uFillTx/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D E D E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rPr lang="en-US" sz="4000" b="1" u="none" strike="noStrike" cap="none" dirty="0">
                          <a:solidFill>
                            <a:srgbClr val="C00000"/>
                          </a:solidFill>
                          <a:uFillTx/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D D F#m E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rPr lang="en-US" sz="40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 E F# F#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rPr lang="en-US" sz="40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 A E </a:t>
                      </a:r>
                      <a:r>
                        <a:rPr lang="en-US" sz="4000" b="1" u="none" strike="noStrike" cap="none" dirty="0" err="1">
                          <a:solidFill>
                            <a:srgbClr val="FFC000"/>
                          </a:solidFill>
                          <a:uFillTx/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E</a:t>
                      </a:r>
                      <a:endParaRPr sz="4000" b="1" u="none" strike="noStrike" cap="none" dirty="0">
                        <a:solidFill>
                          <a:srgbClr val="FFC000"/>
                        </a:solidFill>
                        <a:uFillTx/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50800" marR="50800" marT="50800" marB="50800" anchor="ctr">
                    <a:lnL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09533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/>
          </p:cNvSpPr>
          <p:nvPr>
            <p:ph type="ctrTitle" idx="4294967295"/>
          </p:nvPr>
        </p:nvSpPr>
        <p:spPr>
          <a:xfrm>
            <a:off x="76201" y="-315314"/>
            <a:ext cx="6013680" cy="2122475"/>
          </a:xfrm>
          <a:prstGeom prst="rect">
            <a:avLst/>
          </a:prstGeom>
        </p:spPr>
        <p:txBody>
          <a:bodyPr>
            <a:normAutofit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dirty="0"/>
              <a:t>Ubiquitous</a:t>
            </a:r>
            <a:br>
              <a:rPr lang="en-US" dirty="0"/>
            </a:br>
            <a:r>
              <a:rPr lang="en-US" sz="2200" dirty="0"/>
              <a:t>Supadope</a:t>
            </a:r>
            <a:br>
              <a:rPr lang="en-US" sz="2200" dirty="0"/>
            </a:br>
            <a:r>
              <a:rPr lang="en-US" sz="2200" dirty="0"/>
              <a:t>Pick</a:t>
            </a:r>
            <a:endParaRPr sz="2200" dirty="0"/>
          </a:p>
        </p:txBody>
      </p:sp>
      <p:graphicFrame>
        <p:nvGraphicFramePr>
          <p:cNvPr id="94" name="Table 94"/>
          <p:cNvGraphicFramePr/>
          <p:nvPr>
            <p:extLst>
              <p:ext uri="{D42A27DB-BD31-4B8C-83A1-F6EECF244321}">
                <p14:modId xmlns:p14="http://schemas.microsoft.com/office/powerpoint/2010/main" val="705527982"/>
              </p:ext>
            </p:extLst>
          </p:nvPr>
        </p:nvGraphicFramePr>
        <p:xfrm>
          <a:off x="7745180" y="85523"/>
          <a:ext cx="5143500" cy="13208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56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78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60475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40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E</a:t>
                      </a:r>
                      <a:r>
                        <a:rPr lang="en-US" sz="40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 </a:t>
                      </a:r>
                      <a:r>
                        <a:rPr sz="4000" b="1" dirty="0" err="1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E</a:t>
                      </a:r>
                      <a:r>
                        <a:rPr lang="en-US" sz="40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 </a:t>
                      </a:r>
                      <a:r>
                        <a:rPr sz="40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G</a:t>
                      </a:r>
                      <a:r>
                        <a:rPr lang="en-US" sz="40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 </a:t>
                      </a:r>
                      <a:r>
                        <a:rPr sz="40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A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40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A</a:t>
                      </a:r>
                      <a:r>
                        <a:rPr lang="en-US" sz="40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 </a:t>
                      </a:r>
                      <a:r>
                        <a:rPr sz="40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G A</a:t>
                      </a:r>
                      <a:r>
                        <a:rPr lang="en-US" sz="40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 </a:t>
                      </a:r>
                      <a:r>
                        <a:rPr sz="40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G
A</a:t>
                      </a:r>
                      <a:r>
                        <a:rPr lang="en-US" sz="40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 </a:t>
                      </a:r>
                      <a:r>
                        <a:rPr sz="40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G F</a:t>
                      </a:r>
                      <a:r>
                        <a:rPr lang="en-US" sz="40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 </a:t>
                      </a:r>
                      <a:r>
                        <a:rPr sz="40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E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5" name="Table 95"/>
          <p:cNvGraphicFramePr/>
          <p:nvPr>
            <p:extLst>
              <p:ext uri="{D42A27DB-BD31-4B8C-83A1-F6EECF244321}">
                <p14:modId xmlns:p14="http://schemas.microsoft.com/office/powerpoint/2010/main" val="769558858"/>
              </p:ext>
            </p:extLst>
          </p:nvPr>
        </p:nvGraphicFramePr>
        <p:xfrm>
          <a:off x="150813" y="2438400"/>
          <a:ext cx="12703174" cy="719013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5970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32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190132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200" dirty="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rPr>
                        <a:t>She left again 
</a:t>
                      </a:r>
                      <a:r>
                        <a:rPr lang="en-US" sz="3200" dirty="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rPr>
                        <a:t>      </a:t>
                      </a:r>
                      <a:r>
                        <a:rPr sz="3200" dirty="0">
                          <a:solidFill>
                            <a:srgbClr val="FFC000"/>
                          </a:solidFill>
                          <a:latin typeface="+mj-lt"/>
                          <a:ea typeface="+mj-ea"/>
                          <a:cs typeface="+mj-cs"/>
                        </a:rPr>
                        <a:t>I've got the devil in me</a:t>
                      </a:r>
                      <a:r>
                        <a:rPr sz="3200" dirty="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rPr>
                        <a:t>
But it was the first time for me 
      </a:t>
                      </a:r>
                      <a:r>
                        <a:rPr sz="3200" dirty="0">
                          <a:solidFill>
                            <a:srgbClr val="FFC000"/>
                          </a:solidFill>
                          <a:latin typeface="+mj-lt"/>
                          <a:ea typeface="+mj-ea"/>
                          <a:cs typeface="+mj-cs"/>
                        </a:rPr>
                        <a:t>And when you said I lied 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200" dirty="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rPr>
                        <a:t>Red horizon cradles the blue moon 
      </a:t>
                      </a:r>
                      <a:r>
                        <a:rPr sz="3200" dirty="0">
                          <a:solidFill>
                            <a:srgbClr val="FFC000"/>
                          </a:solidFill>
                          <a:latin typeface="+mj-lt"/>
                          <a:ea typeface="+mj-ea"/>
                          <a:cs typeface="+mj-cs"/>
                        </a:rPr>
                        <a:t>And when you crash into me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>
            <a:spLocks noGrp="1"/>
          </p:cNvSpPr>
          <p:nvPr>
            <p:ph type="ctrTitle" idx="4294967295"/>
          </p:nvPr>
        </p:nvSpPr>
        <p:spPr>
          <a:xfrm>
            <a:off x="119837" y="-152400"/>
            <a:ext cx="3639363" cy="1638300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dirty="0"/>
              <a:t>Do It</a:t>
            </a:r>
            <a:br>
              <a:rPr lang="en-US" dirty="0"/>
            </a:br>
            <a:r>
              <a:rPr lang="en-US" sz="2200" dirty="0"/>
              <a:t>The </a:t>
            </a:r>
            <a:r>
              <a:rPr lang="en-US" sz="2200" dirty="0" err="1"/>
              <a:t>Nutboys</a:t>
            </a:r>
            <a:br>
              <a:rPr lang="en-US" sz="2200" dirty="0"/>
            </a:br>
            <a:r>
              <a:rPr lang="en-US" sz="2200" dirty="0"/>
              <a:t>Pick</a:t>
            </a:r>
            <a:endParaRPr sz="2200" dirty="0"/>
          </a:p>
        </p:txBody>
      </p:sp>
      <p:graphicFrame>
        <p:nvGraphicFramePr>
          <p:cNvPr id="130" name="Table 130"/>
          <p:cNvGraphicFramePr/>
          <p:nvPr>
            <p:extLst>
              <p:ext uri="{D42A27DB-BD31-4B8C-83A1-F6EECF244321}">
                <p14:modId xmlns:p14="http://schemas.microsoft.com/office/powerpoint/2010/main" val="1569656812"/>
              </p:ext>
            </p:extLst>
          </p:nvPr>
        </p:nvGraphicFramePr>
        <p:xfrm>
          <a:off x="4826000" y="165100"/>
          <a:ext cx="8027986" cy="13208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40139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13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60475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40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D G F# D F E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sz="4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  F  A# A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sz="4000" b="1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[D  C  G  F]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1" name="Table 131"/>
          <p:cNvGraphicFramePr/>
          <p:nvPr/>
        </p:nvGraphicFramePr>
        <p:xfrm>
          <a:off x="150812" y="1866900"/>
          <a:ext cx="12703174" cy="75168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16812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200" dirty="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rPr>
                        <a:t>It's hard to keep the faith 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200" dirty="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rPr>
                        <a:t>It's hard to see the waste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2237" y="1676400"/>
            <a:ext cx="10439401" cy="1957388"/>
          </a:xfrm>
          <a:prstGeom prst="rect">
            <a:avLst/>
          </a:prstGeom>
          <a:ln w="12700">
            <a:miter lim="400000"/>
          </a:ln>
        </p:spPr>
      </p:pic>
      <p:pic>
        <p:nvPicPr>
          <p:cNvPr id="21" name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3025" y="4342684"/>
            <a:ext cx="4486275" cy="3943350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16E1D56-7E8F-CF4C-BBBA-BAF43A9F8C1D}"/>
              </a:ext>
            </a:extLst>
          </p:cNvPr>
          <p:cNvSpPr txBox="1"/>
          <p:nvPr/>
        </p:nvSpPr>
        <p:spPr>
          <a:xfrm>
            <a:off x="8228168" y="3505736"/>
            <a:ext cx="2616021" cy="624786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n-US" sz="40000" dirty="0">
                <a:solidFill>
                  <a:schemeClr val="bg1">
                    <a:lumMod val="90000"/>
                  </a:schemeClr>
                </a:solidFill>
                <a:latin typeface="Juice ITC" pitchFamily="82" charset="7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878301156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" name="Google Shape;39;p1"/>
          <p:cNvGraphicFramePr/>
          <p:nvPr/>
        </p:nvGraphicFramePr>
        <p:xfrm>
          <a:off x="3974935" y="142402"/>
          <a:ext cx="8880641" cy="13816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44185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621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816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rPr lang="en-US" sz="6000" b="1" u="none" strike="noStrike" cap="none" dirty="0">
                          <a:solidFill>
                            <a:schemeClr val="bg1"/>
                          </a:solidFill>
                          <a:uFillTx/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D C </a:t>
                      </a:r>
                      <a:r>
                        <a:rPr lang="en-US" sz="2800" b="1" u="none" strike="noStrike" cap="none" dirty="0">
                          <a:solidFill>
                            <a:schemeClr val="bg1"/>
                          </a:solidFill>
                          <a:uFillTx/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hi</a:t>
                      </a:r>
                      <a:r>
                        <a:rPr lang="en-US" sz="6000" b="1" u="none" strike="noStrike" cap="none" dirty="0">
                          <a:solidFill>
                            <a:schemeClr val="bg1"/>
                          </a:solidFill>
                          <a:uFillTx/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E G</a:t>
                      </a:r>
                    </a:p>
                  </a:txBody>
                  <a:tcPr marL="50800" marR="50800" marT="50800" marB="50800" anchor="ctr">
                    <a:lnL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rPr lang="en-US" sz="60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D C </a:t>
                      </a:r>
                      <a:r>
                        <a:rPr lang="en-US" sz="28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low</a:t>
                      </a:r>
                      <a:r>
                        <a:rPr lang="en-US" sz="60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E G</a:t>
                      </a:r>
                      <a:endParaRPr sz="6000" b="1" u="none" strike="noStrike" cap="none" dirty="0">
                        <a:solidFill>
                          <a:srgbClr val="FFC000"/>
                        </a:solidFill>
                        <a:uFillTx/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50800" marR="50800" marT="50800" marB="50800" anchor="ctr">
                    <a:lnL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0" name="Google Shape;40;p1"/>
          <p:cNvGraphicFramePr/>
          <p:nvPr>
            <p:extLst>
              <p:ext uri="{D42A27DB-BD31-4B8C-83A1-F6EECF244321}">
                <p14:modId xmlns:p14="http://schemas.microsoft.com/office/powerpoint/2010/main" val="1195714810"/>
              </p:ext>
            </p:extLst>
          </p:nvPr>
        </p:nvGraphicFramePr>
        <p:xfrm>
          <a:off x="0" y="1610198"/>
          <a:ext cx="13004800" cy="8143402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62744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303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143402">
                <a:tc>
                  <a:txBody>
                    <a:bodyPr/>
                    <a:lstStyle/>
                    <a:p>
                      <a:pPr algn="l"/>
                      <a:r>
                        <a:rPr lang="en-US" sz="2900" b="0" i="0" dirty="0">
                          <a:solidFill>
                            <a:schemeClr val="bg1"/>
                          </a:solidFill>
                          <a:effectLst/>
                          <a:latin typeface="Helvetica" pitchFamily="2" charset="0"/>
                        </a:rPr>
                        <a:t>Sometimes I wanna take you down</a:t>
                      </a:r>
                      <a:endParaRPr lang="en-US" sz="29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l"/>
                      <a:r>
                        <a:rPr lang="en-US" sz="2900" b="0" i="0">
                          <a:solidFill>
                            <a:schemeClr val="bg1"/>
                          </a:solidFill>
                          <a:effectLst/>
                          <a:latin typeface="Helvetica" pitchFamily="2" charset="0"/>
                        </a:rPr>
                        <a:t>Sometime, </a:t>
                      </a:r>
                      <a:r>
                        <a:rPr lang="en-US" sz="2900" b="0" i="0" dirty="0">
                          <a:solidFill>
                            <a:schemeClr val="bg1"/>
                          </a:solidFill>
                          <a:effectLst/>
                          <a:latin typeface="Helvetica" pitchFamily="2" charset="0"/>
                        </a:rPr>
                        <a:t>I wanna get you low</a:t>
                      </a:r>
                      <a:endParaRPr lang="en-US" sz="29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l"/>
                      <a:r>
                        <a:rPr lang="en-US" sz="2900" b="0" i="0" dirty="0">
                          <a:solidFill>
                            <a:schemeClr val="bg1"/>
                          </a:solidFill>
                          <a:effectLst/>
                          <a:latin typeface="Helvetica" pitchFamily="2" charset="0"/>
                        </a:rPr>
                        <a:t>Brush your hair back from your eyes</a:t>
                      </a:r>
                      <a:endParaRPr lang="en-US" sz="29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l"/>
                      <a:r>
                        <a:rPr lang="en-US" sz="2900" b="0" i="0" dirty="0">
                          <a:solidFill>
                            <a:schemeClr val="bg1"/>
                          </a:solidFill>
                          <a:effectLst/>
                          <a:latin typeface="Helvetica" pitchFamily="2" charset="0"/>
                        </a:rPr>
                        <a:t>Take you down, let the river flow</a:t>
                      </a:r>
                      <a:endParaRPr lang="en-US" sz="29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l"/>
                      <a:r>
                        <a:rPr lang="en-US" sz="2900" b="0" i="0" dirty="0">
                          <a:solidFill>
                            <a:schemeClr val="bg1"/>
                          </a:solidFill>
                          <a:effectLst/>
                          <a:latin typeface="Helvetica" pitchFamily="2" charset="0"/>
                        </a:rPr>
                        <a:t>Sometimes I go and walk the street</a:t>
                      </a:r>
                      <a:endParaRPr lang="en-US" sz="29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l"/>
                      <a:r>
                        <a:rPr lang="en-US" sz="2900" b="0" i="0" dirty="0">
                          <a:solidFill>
                            <a:schemeClr val="bg1"/>
                          </a:solidFill>
                          <a:effectLst/>
                          <a:latin typeface="Helvetica" pitchFamily="2" charset="0"/>
                        </a:rPr>
                        <a:t>Behind the green sheet of glass</a:t>
                      </a:r>
                      <a:endParaRPr lang="en-US" sz="29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l"/>
                      <a:r>
                        <a:rPr lang="en-US" sz="2900" b="0" i="0" dirty="0">
                          <a:solidFill>
                            <a:schemeClr val="bg1"/>
                          </a:solidFill>
                          <a:effectLst/>
                          <a:latin typeface="Helvetica" pitchFamily="2" charset="0"/>
                        </a:rPr>
                        <a:t>A million miles below </a:t>
                      </a:r>
                      <a:r>
                        <a:rPr lang="en-US" sz="2900" b="1" i="0" dirty="0">
                          <a:solidFill>
                            <a:srgbClr val="00B0F0"/>
                          </a:solidFill>
                          <a:effectLst/>
                          <a:latin typeface="Helvetica" pitchFamily="2" charset="0"/>
                        </a:rPr>
                        <a:t>their</a:t>
                      </a:r>
                      <a:r>
                        <a:rPr lang="en-US" sz="2900" b="0" i="0" dirty="0">
                          <a:solidFill>
                            <a:schemeClr val="bg1"/>
                          </a:solidFill>
                          <a:effectLst/>
                          <a:latin typeface="Helvetica" pitchFamily="2" charset="0"/>
                        </a:rPr>
                        <a:t> feet</a:t>
                      </a:r>
                      <a:endParaRPr lang="en-US" sz="29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l"/>
                      <a:r>
                        <a:rPr lang="en-US" sz="2900" b="0" i="0" dirty="0">
                          <a:solidFill>
                            <a:schemeClr val="bg1"/>
                          </a:solidFill>
                          <a:effectLst/>
                          <a:latin typeface="Helvetica" pitchFamily="2" charset="0"/>
                        </a:rPr>
                        <a:t>A million miles, a million miles</a:t>
                      </a:r>
                      <a:endParaRPr lang="en-US" sz="29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l"/>
                      <a:br>
                        <a:rPr lang="en-US" sz="2900" dirty="0">
                          <a:solidFill>
                            <a:schemeClr val="bg1"/>
                          </a:solidFill>
                          <a:effectLst/>
                        </a:rPr>
                      </a:br>
                      <a:endParaRPr lang="en-US" sz="29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l"/>
                      <a:endParaRPr lang="en-US" sz="2900" dirty="0">
                        <a:solidFill>
                          <a:srgbClr val="FFC000"/>
                        </a:solidFill>
                        <a:effectLst/>
                      </a:endParaRPr>
                    </a:p>
                    <a:p>
                      <a:pPr algn="l"/>
                      <a:r>
                        <a:rPr lang="en-US" sz="2900" b="0" i="0" dirty="0">
                          <a:solidFill>
                            <a:srgbClr val="FFC000"/>
                          </a:solidFill>
                          <a:effectLst/>
                          <a:latin typeface="Helvetica" pitchFamily="2" charset="0"/>
                        </a:rPr>
                        <a:t>I'll be with you girl, like being low</a:t>
                      </a:r>
                      <a:endParaRPr lang="en-US" sz="2900" dirty="0">
                        <a:solidFill>
                          <a:srgbClr val="FFC000"/>
                        </a:solidFill>
                        <a:effectLst/>
                      </a:endParaRPr>
                    </a:p>
                    <a:p>
                      <a:pPr algn="l"/>
                      <a:r>
                        <a:rPr lang="en-US" sz="2900" b="0" i="0" dirty="0">
                          <a:solidFill>
                            <a:srgbClr val="FFC000"/>
                          </a:solidFill>
                          <a:effectLst/>
                          <a:latin typeface="Helvetica" pitchFamily="2" charset="0"/>
                        </a:rPr>
                        <a:t>Hey, hey, hey, like being stoned</a:t>
                      </a:r>
                      <a:endParaRPr lang="en-US" sz="2900" dirty="0">
                        <a:solidFill>
                          <a:srgbClr val="FFC000"/>
                        </a:solidFill>
                        <a:effectLst/>
                      </a:endParaRPr>
                    </a:p>
                    <a:p>
                      <a:pPr algn="l"/>
                      <a:r>
                        <a:rPr lang="en-US" sz="2900" b="0" i="0" dirty="0">
                          <a:solidFill>
                            <a:srgbClr val="FFC000"/>
                          </a:solidFill>
                          <a:effectLst/>
                          <a:latin typeface="Helvetica" pitchFamily="2" charset="0"/>
                        </a:rPr>
                        <a:t>I'll be with you girl, like being low</a:t>
                      </a:r>
                      <a:endParaRPr lang="en-US" sz="2900" dirty="0">
                        <a:solidFill>
                          <a:srgbClr val="FFC000"/>
                        </a:solidFill>
                        <a:effectLst/>
                      </a:endParaRPr>
                    </a:p>
                    <a:p>
                      <a:pPr algn="l"/>
                      <a:r>
                        <a:rPr lang="en-US" sz="2900" b="0" i="0" dirty="0">
                          <a:solidFill>
                            <a:srgbClr val="FFC000"/>
                          </a:solidFill>
                          <a:effectLst/>
                          <a:latin typeface="Helvetica" pitchFamily="2" charset="0"/>
                        </a:rPr>
                        <a:t>Hey, hey, hey, like being stoned</a:t>
                      </a:r>
                    </a:p>
                    <a:p>
                      <a:pPr algn="l"/>
                      <a:endParaRPr lang="en-US" sz="2900" b="0" i="0" dirty="0">
                        <a:solidFill>
                          <a:schemeClr val="bg1"/>
                        </a:solidFill>
                        <a:effectLst/>
                        <a:latin typeface="Helvetica" pitchFamily="2" charset="0"/>
                      </a:endParaRPr>
                    </a:p>
                    <a:p>
                      <a:pPr algn="l"/>
                      <a:endParaRPr lang="en-US" sz="29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endParaRPr sz="2900" u="none" strike="noStrike" cap="none" dirty="0">
                        <a:solidFill>
                          <a:schemeClr val="bg1"/>
                        </a:solidFill>
                        <a:uFillTx/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50800" marR="50800" marT="50800" marB="50800" anchor="ctr">
                    <a:lnL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900" b="0" i="0" dirty="0">
                          <a:solidFill>
                            <a:schemeClr val="bg1"/>
                          </a:solidFill>
                          <a:effectLst/>
                          <a:latin typeface="Helvetica" pitchFamily="2" charset="0"/>
                        </a:rPr>
                        <a:t>A million poppies gonna make me sleep</a:t>
                      </a:r>
                      <a:endParaRPr lang="en-US" sz="29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l"/>
                      <a:r>
                        <a:rPr lang="en-US" sz="2900" b="0" i="0" dirty="0">
                          <a:solidFill>
                            <a:schemeClr val="bg1"/>
                          </a:solidFill>
                          <a:effectLst/>
                          <a:latin typeface="Helvetica" pitchFamily="2" charset="0"/>
                        </a:rPr>
                        <a:t>Just one rose and knows your name</a:t>
                      </a:r>
                      <a:endParaRPr lang="en-US" sz="29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l"/>
                      <a:r>
                        <a:rPr lang="en-US" sz="2900" b="0" i="0" dirty="0">
                          <a:solidFill>
                            <a:schemeClr val="bg1"/>
                          </a:solidFill>
                          <a:effectLst/>
                          <a:latin typeface="Helvetica" pitchFamily="2" charset="0"/>
                        </a:rPr>
                        <a:t>The fruit is rusting on the vine</a:t>
                      </a:r>
                      <a:endParaRPr lang="en-US" sz="29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l"/>
                      <a:r>
                        <a:rPr lang="en-US" sz="2900" b="0" i="0" dirty="0">
                          <a:solidFill>
                            <a:schemeClr val="bg1"/>
                          </a:solidFill>
                          <a:effectLst/>
                          <a:latin typeface="Helvetica" pitchFamily="2" charset="0"/>
                        </a:rPr>
                        <a:t>The fruit is calling from the trees</a:t>
                      </a:r>
                      <a:endParaRPr lang="en-US" sz="29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l"/>
                      <a:r>
                        <a:rPr lang="en-US" sz="2900" b="0" i="0" dirty="0">
                          <a:solidFill>
                            <a:schemeClr val="bg1"/>
                          </a:solidFill>
                          <a:effectLst/>
                          <a:latin typeface="Helvetica" pitchFamily="2" charset="0"/>
                        </a:rPr>
                        <a:t>Hey, don't you wanna go down</a:t>
                      </a:r>
                      <a:endParaRPr lang="en-US" sz="29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l"/>
                      <a:r>
                        <a:rPr lang="en-US" sz="2900" b="0" i="0" dirty="0">
                          <a:solidFill>
                            <a:schemeClr val="bg1"/>
                          </a:solidFill>
                          <a:effectLst/>
                          <a:latin typeface="Helvetica" pitchFamily="2" charset="0"/>
                        </a:rPr>
                        <a:t>Like some junkie cosmonaut</a:t>
                      </a:r>
                      <a:endParaRPr lang="en-US" sz="29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l"/>
                      <a:r>
                        <a:rPr lang="en-US" sz="2900" b="0" i="0" dirty="0">
                          <a:solidFill>
                            <a:schemeClr val="bg1"/>
                          </a:solidFill>
                          <a:effectLst/>
                          <a:latin typeface="Helvetica" pitchFamily="2" charset="0"/>
                        </a:rPr>
                        <a:t>A million miles beneath </a:t>
                      </a:r>
                      <a:r>
                        <a:rPr lang="en-US" sz="2900" b="1" i="0" dirty="0">
                          <a:solidFill>
                            <a:srgbClr val="00B0F0"/>
                          </a:solidFill>
                          <a:effectLst/>
                          <a:latin typeface="Helvetica" pitchFamily="2" charset="0"/>
                        </a:rPr>
                        <a:t>your</a:t>
                      </a:r>
                      <a:r>
                        <a:rPr lang="en-US" sz="2900" b="0" i="0" dirty="0">
                          <a:solidFill>
                            <a:schemeClr val="bg1"/>
                          </a:solidFill>
                          <a:effectLst/>
                          <a:latin typeface="Helvetica" pitchFamily="2" charset="0"/>
                        </a:rPr>
                        <a:t> feet</a:t>
                      </a:r>
                      <a:endParaRPr lang="en-US" sz="29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l"/>
                      <a:r>
                        <a:rPr lang="en-US" sz="2900" b="0" i="0" dirty="0">
                          <a:solidFill>
                            <a:schemeClr val="bg1"/>
                          </a:solidFill>
                          <a:effectLst/>
                          <a:latin typeface="Helvetica" pitchFamily="2" charset="0"/>
                        </a:rPr>
                        <a:t>A million miles, a million miles</a:t>
                      </a:r>
                      <a:endParaRPr lang="en-US" sz="2900" b="0" i="0" u="none" strike="noStrike" cap="none" dirty="0">
                        <a:solidFill>
                          <a:schemeClr val="bg1"/>
                        </a:solidFill>
                        <a:effectLst/>
                        <a:uFillTx/>
                        <a:latin typeface="Helvetica" pitchFamily="2" charset="0"/>
                      </a:endParaRPr>
                    </a:p>
                    <a:p>
                      <a:pPr algn="l"/>
                      <a:r>
                        <a:rPr lang="en-US" sz="2900" b="0" i="0" u="none" strike="noStrike" cap="none" dirty="0">
                          <a:solidFill>
                            <a:srgbClr val="FFC000"/>
                          </a:solidFill>
                          <a:effectLst/>
                          <a:uFillTx/>
                          <a:latin typeface="Helvetica" pitchFamily="2" charset="0"/>
                        </a:rPr>
                        <a:t>[chorus]</a:t>
                      </a:r>
                    </a:p>
                    <a:p>
                      <a:pPr algn="l"/>
                      <a:r>
                        <a:rPr lang="en-US" sz="2900" b="0" i="0" u="none" strike="noStrike" cap="none" dirty="0">
                          <a:solidFill>
                            <a:srgbClr val="FFC000"/>
                          </a:solidFill>
                          <a:effectLst/>
                          <a:uFillTx/>
                          <a:latin typeface="Helvetica" pitchFamily="2" charset="0"/>
                        </a:rPr>
                        <a:t>[solo]</a:t>
                      </a:r>
                    </a:p>
                    <a:p>
                      <a:pPr algn="l"/>
                      <a:r>
                        <a:rPr lang="en-US" sz="2900" b="1" i="0" dirty="0">
                          <a:solidFill>
                            <a:srgbClr val="00B0F0"/>
                          </a:solidFill>
                          <a:effectLst/>
                          <a:latin typeface="Helvetica" pitchFamily="2" charset="0"/>
                        </a:rPr>
                        <a:t>Blue, blue</a:t>
                      </a:r>
                      <a:r>
                        <a:rPr lang="en-US" sz="2900" b="0" i="0" dirty="0">
                          <a:solidFill>
                            <a:schemeClr val="bg1"/>
                          </a:solidFill>
                          <a:effectLst/>
                          <a:latin typeface="Helvetica" pitchFamily="2" charset="0"/>
                        </a:rPr>
                        <a:t> is the sun</a:t>
                      </a:r>
                      <a:endParaRPr lang="en-US" sz="29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l"/>
                      <a:r>
                        <a:rPr lang="en-US" sz="2900" b="0" i="0" dirty="0">
                          <a:solidFill>
                            <a:schemeClr val="bg1"/>
                          </a:solidFill>
                          <a:effectLst/>
                          <a:latin typeface="Helvetica" pitchFamily="2" charset="0"/>
                        </a:rPr>
                        <a:t>A </a:t>
                      </a:r>
                      <a:r>
                        <a:rPr lang="en-US" sz="2900" b="1" i="0" dirty="0">
                          <a:solidFill>
                            <a:srgbClr val="663300"/>
                          </a:solidFill>
                          <a:effectLst/>
                          <a:latin typeface="Helvetica" pitchFamily="2" charset="0"/>
                        </a:rPr>
                        <a:t>brown, brown</a:t>
                      </a:r>
                      <a:r>
                        <a:rPr lang="en-US" sz="2900" b="0" i="0" dirty="0">
                          <a:solidFill>
                            <a:schemeClr val="bg1"/>
                          </a:solidFill>
                          <a:effectLst/>
                          <a:latin typeface="Helvetica" pitchFamily="2" charset="0"/>
                        </a:rPr>
                        <a:t> is the sky</a:t>
                      </a:r>
                      <a:endParaRPr lang="en-US" sz="29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l"/>
                      <a:r>
                        <a:rPr lang="en-US" sz="2900" b="0" i="0" dirty="0">
                          <a:solidFill>
                            <a:schemeClr val="bg1"/>
                          </a:solidFill>
                          <a:effectLst/>
                          <a:latin typeface="Helvetica" pitchFamily="2" charset="0"/>
                        </a:rPr>
                        <a:t>A </a:t>
                      </a:r>
                      <a:r>
                        <a:rPr lang="en-US" sz="2900" b="0" i="0" dirty="0">
                          <a:solidFill>
                            <a:srgbClr val="92D050"/>
                          </a:solidFill>
                          <a:effectLst/>
                          <a:latin typeface="Helvetica" pitchFamily="2" charset="0"/>
                        </a:rPr>
                        <a:t>green, green</a:t>
                      </a:r>
                      <a:r>
                        <a:rPr lang="en-US" sz="2900" b="0" i="0" dirty="0">
                          <a:solidFill>
                            <a:schemeClr val="bg1"/>
                          </a:solidFill>
                          <a:effectLst/>
                          <a:latin typeface="Helvetica" pitchFamily="2" charset="0"/>
                        </a:rPr>
                        <a:t> are her eyes</a:t>
                      </a:r>
                      <a:endParaRPr lang="en-US" sz="29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l"/>
                      <a:r>
                        <a:rPr lang="en-US" sz="2900" b="0" i="0" dirty="0">
                          <a:solidFill>
                            <a:schemeClr val="bg1"/>
                          </a:solidFill>
                          <a:effectLst/>
                          <a:latin typeface="Helvetica" pitchFamily="2" charset="0"/>
                        </a:rPr>
                        <a:t>A million miles, a million miles</a:t>
                      </a:r>
                      <a:endParaRPr lang="en-US" sz="29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l"/>
                      <a:r>
                        <a:rPr lang="en-US" sz="2900" b="0" i="0" dirty="0">
                          <a:solidFill>
                            <a:schemeClr val="bg1"/>
                          </a:solidFill>
                          <a:effectLst/>
                          <a:latin typeface="Helvetica" pitchFamily="2" charset="0"/>
                        </a:rPr>
                        <a:t>Hey, don't you wanna go down</a:t>
                      </a:r>
                      <a:endParaRPr lang="en-US" sz="29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l"/>
                      <a:r>
                        <a:rPr lang="en-US" sz="2900" b="0" i="0" dirty="0">
                          <a:solidFill>
                            <a:schemeClr val="bg1"/>
                          </a:solidFill>
                          <a:effectLst/>
                          <a:latin typeface="Helvetica" pitchFamily="2" charset="0"/>
                        </a:rPr>
                        <a:t>Like some disgraced cosmonaut</a:t>
                      </a:r>
                      <a:endParaRPr lang="en-US" sz="29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l"/>
                      <a:r>
                        <a:rPr lang="en-US" sz="2900" b="0" i="0" dirty="0">
                          <a:solidFill>
                            <a:schemeClr val="bg1"/>
                          </a:solidFill>
                          <a:effectLst/>
                          <a:latin typeface="Helvetica" pitchFamily="2" charset="0"/>
                        </a:rPr>
                        <a:t>A million miles beneath </a:t>
                      </a:r>
                      <a:r>
                        <a:rPr lang="en-US" sz="2900" b="1" i="0" dirty="0">
                          <a:solidFill>
                            <a:srgbClr val="00B0F0"/>
                          </a:solidFill>
                          <a:effectLst/>
                          <a:latin typeface="Helvetica" pitchFamily="2" charset="0"/>
                        </a:rPr>
                        <a:t>my</a:t>
                      </a:r>
                      <a:r>
                        <a:rPr lang="en-US" sz="2900" b="0" i="0" dirty="0">
                          <a:solidFill>
                            <a:schemeClr val="bg1"/>
                          </a:solidFill>
                          <a:effectLst/>
                          <a:latin typeface="Helvetica" pitchFamily="2" charset="0"/>
                        </a:rPr>
                        <a:t> feet</a:t>
                      </a:r>
                      <a:endParaRPr lang="en-US" sz="29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l"/>
                      <a:r>
                        <a:rPr lang="en-US" sz="2900" b="0" i="0" dirty="0">
                          <a:solidFill>
                            <a:schemeClr val="bg1"/>
                          </a:solidFill>
                          <a:effectLst/>
                          <a:latin typeface="Helvetica" pitchFamily="2" charset="0"/>
                        </a:rPr>
                        <a:t>A million miles, a million miles</a:t>
                      </a:r>
                      <a:endParaRPr lang="en-US" sz="290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50800" marR="50800" marT="50800" marB="50800" anchor="ctr">
                    <a:lnL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1" name="Google Shape;41;p1"/>
          <p:cNvSpPr txBox="1">
            <a:spLocks noGrp="1"/>
          </p:cNvSpPr>
          <p:nvPr>
            <p:ph type="title"/>
          </p:nvPr>
        </p:nvSpPr>
        <p:spPr>
          <a:xfrm>
            <a:off x="116840" y="55992"/>
            <a:ext cx="4233000" cy="146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200"/>
              <a:buFont typeface="Helvetica Neue Light"/>
              <a:buNone/>
            </a:pPr>
            <a:r>
              <a:rPr lang="en-US" sz="7200" b="0" i="0" u="none" strike="noStrike" cap="none" dirty="0">
                <a:solidFill>
                  <a:srgbClr val="FFFFFF"/>
                </a:solidFill>
                <a:uFillTx/>
                <a:latin typeface="Helvetica Neue Light"/>
                <a:ea typeface="Helvetica Neue Light"/>
                <a:cs typeface="Helvetica Neue Light"/>
                <a:sym typeface="Helvetica Neue Light"/>
              </a:rPr>
              <a:t>Low</a:t>
            </a:r>
            <a:br>
              <a:rPr lang="en-US" sz="7200" b="0" i="0" u="none" strike="noStrike" cap="none" dirty="0">
                <a:solidFill>
                  <a:srgbClr val="FFFFFF"/>
                </a:solidFill>
                <a:uFillTx/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lang="en-US" sz="3600" b="0" i="0" u="none" strike="noStrike" cap="none" dirty="0">
                <a:solidFill>
                  <a:srgbClr val="FFFFFF"/>
                </a:solidFill>
                <a:uFillTx/>
                <a:latin typeface="Helvetica Neue Light"/>
                <a:ea typeface="Helvetica Neue Light"/>
                <a:cs typeface="Helvetica Neue Light"/>
                <a:sym typeface="Helvetica Neue Light"/>
              </a:rPr>
              <a:t>Cracker</a:t>
            </a:r>
            <a:endParaRPr sz="3600" b="0" i="0" u="none" strike="noStrike" cap="none" dirty="0">
              <a:solidFill>
                <a:srgbClr val="FFFFFF"/>
              </a:solidFill>
              <a:uFillTx/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</p:spTree>
    <p:extLst>
      <p:ext uri="{BB962C8B-B14F-4D97-AF65-F5344CB8AC3E}">
        <p14:creationId xmlns:p14="http://schemas.microsoft.com/office/powerpoint/2010/main" val="703972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2237" y="1676400"/>
            <a:ext cx="10439401" cy="1957388"/>
          </a:xfrm>
          <a:prstGeom prst="rect">
            <a:avLst/>
          </a:prstGeom>
          <a:ln w="12700">
            <a:miter lim="400000"/>
          </a:ln>
        </p:spPr>
      </p:pic>
      <p:pic>
        <p:nvPicPr>
          <p:cNvPr id="21" name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0" y="4414233"/>
            <a:ext cx="4486275" cy="3943350"/>
          </a:xfrm>
          <a:prstGeom prst="rect">
            <a:avLst/>
          </a:prstGeom>
          <a:ln w="12700">
            <a:miter lim="400000"/>
          </a:ln>
        </p:spPr>
      </p:pic>
      <p:pic>
        <p:nvPicPr>
          <p:cNvPr id="4" name="image.png">
            <a:extLst>
              <a:ext uri="{FF2B5EF4-FFF2-40B4-BE49-F238E27FC236}">
                <a16:creationId xmlns:a16="http://schemas.microsoft.com/office/drawing/2014/main" id="{7225EEE9-C534-D840-9891-BBB1F41096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200" y="4566633"/>
            <a:ext cx="4486275" cy="394335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FC2C9111-3C42-8143-A402-4FC351AB30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4442024"/>
              </p:ext>
            </p:extLst>
          </p:nvPr>
        </p:nvGraphicFramePr>
        <p:xfrm>
          <a:off x="8424929" y="3566160"/>
          <a:ext cx="2125014" cy="6187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25014">
                  <a:extLst>
                    <a:ext uri="{9D8B030D-6E8A-4147-A177-3AD203B41FA5}">
                      <a16:colId xmlns:a16="http://schemas.microsoft.com/office/drawing/2014/main" val="816995555"/>
                    </a:ext>
                  </a:extLst>
                </a:gridCol>
              </a:tblGrid>
              <a:tr h="5417198">
                <a:tc>
                  <a:txBody>
                    <a:bodyPr/>
                    <a:lstStyle/>
                    <a:p>
                      <a:r>
                        <a:rPr lang="en-US" sz="40000" dirty="0">
                          <a:solidFill>
                            <a:schemeClr val="bg1">
                              <a:lumMod val="90000"/>
                            </a:schemeClr>
                          </a:solidFill>
                          <a:latin typeface="Juice ITC" pitchFamily="82" charset="77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53399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9987549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>
            <a:spLocks noGrp="1"/>
          </p:cNvSpPr>
          <p:nvPr>
            <p:ph type="ctrTitle" idx="4294967295"/>
          </p:nvPr>
        </p:nvSpPr>
        <p:spPr>
          <a:xfrm>
            <a:off x="152900" y="-982663"/>
            <a:ext cx="11658601" cy="4114801"/>
          </a:xfrm>
          <a:prstGeom prst="rect">
            <a:avLst/>
          </a:prstGeom>
        </p:spPr>
        <p:txBody>
          <a:bodyPr>
            <a:normAutofit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t>The Gregories</a:t>
            </a:r>
          </a:p>
        </p:txBody>
      </p:sp>
      <p:graphicFrame>
        <p:nvGraphicFramePr>
          <p:cNvPr id="98" name="Table 98"/>
          <p:cNvGraphicFramePr/>
          <p:nvPr>
            <p:extLst>
              <p:ext uri="{D42A27DB-BD31-4B8C-83A1-F6EECF244321}">
                <p14:modId xmlns:p14="http://schemas.microsoft.com/office/powerpoint/2010/main" val="943923276"/>
              </p:ext>
            </p:extLst>
          </p:nvPr>
        </p:nvGraphicFramePr>
        <p:xfrm>
          <a:off x="6858000" y="444500"/>
          <a:ext cx="5894387" cy="1260475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2367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76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60475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3800">
                          <a:solidFill>
                            <a:srgbClr val="FFFFFF"/>
                          </a:solidFill>
                          <a:sym typeface="Helvetica Light"/>
                        </a:rPr>
                        <a:t>D A </a:t>
                      </a:r>
                      <a:r>
                        <a:rPr lang="en-US" sz="3800">
                          <a:solidFill>
                            <a:srgbClr val="FFFFFF"/>
                          </a:solidFill>
                          <a:sym typeface="Helvetica Light"/>
                        </a:rPr>
                        <a:t>G D</a:t>
                      </a:r>
                      <a:endParaRPr sz="3800">
                        <a:solidFill>
                          <a:srgbClr val="FFFFFF"/>
                        </a:solidFill>
                        <a:sym typeface="Helvetica Light"/>
                      </a:endParaRP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9" name="Table 99"/>
          <p:cNvGraphicFramePr/>
          <p:nvPr>
            <p:extLst>
              <p:ext uri="{D42A27DB-BD31-4B8C-83A1-F6EECF244321}">
                <p14:modId xmlns:p14="http://schemas.microsoft.com/office/powerpoint/2010/main" val="1839788250"/>
              </p:ext>
            </p:extLst>
          </p:nvPr>
        </p:nvGraphicFramePr>
        <p:xfrm>
          <a:off x="150812" y="1866900"/>
          <a:ext cx="12703174" cy="75168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16812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lang="en-US" sz="3200" dirty="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rPr>
                        <a:t>I play in a band.</a:t>
                      </a:r>
                    </a:p>
                    <a:p>
                      <a:pPr algn="l">
                        <a:defRPr sz="1800"/>
                      </a:pPr>
                      <a:endParaRPr lang="en-US" sz="3200" dirty="0">
                        <a:solidFill>
                          <a:srgbClr val="FFFFFF"/>
                        </a:solidFill>
                        <a:latin typeface="+mj-lt"/>
                        <a:ea typeface="+mj-ea"/>
                        <a:cs typeface="+mj-cs"/>
                      </a:endParaRPr>
                    </a:p>
                    <a:p>
                      <a:pPr algn="l">
                        <a:defRPr sz="1800"/>
                      </a:pPr>
                      <a:r>
                        <a:rPr lang="en-US" sz="3200" dirty="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rPr>
                        <a:t>And its name is The </a:t>
                      </a:r>
                      <a:r>
                        <a:rPr lang="en-US" sz="3200" dirty="0" err="1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rPr>
                        <a:t>Gregories</a:t>
                      </a:r>
                      <a:r>
                        <a:rPr lang="en-US" sz="3200" dirty="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rPr>
                        <a:t>!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35685" y="134571"/>
            <a:ext cx="7357315" cy="1021634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dirty="0"/>
              <a:t>Pink Lemonade</a:t>
            </a:r>
            <a:endParaRPr dirty="0"/>
          </a:p>
        </p:txBody>
      </p:sp>
      <p:graphicFrame>
        <p:nvGraphicFramePr>
          <p:cNvPr id="33" name="Table 33"/>
          <p:cNvGraphicFramePr/>
          <p:nvPr>
            <p:extLst>
              <p:ext uri="{D42A27DB-BD31-4B8C-83A1-F6EECF244321}">
                <p14:modId xmlns:p14="http://schemas.microsoft.com/office/powerpoint/2010/main" val="2684377016"/>
              </p:ext>
            </p:extLst>
          </p:nvPr>
        </p:nvGraphicFramePr>
        <p:xfrm>
          <a:off x="7035800" y="142403"/>
          <a:ext cx="5819774" cy="7112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89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41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95798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endParaRPr lang="en-US" sz="4000" b="0" dirty="0">
                        <a:solidFill>
                          <a:srgbClr val="FFFFFF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  <a:sym typeface="Helvetica Light"/>
                      </a:endParaRP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endParaRPr lang="en-US" sz="4000" b="0" dirty="0">
                        <a:solidFill>
                          <a:srgbClr val="FFFFFF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  <a:sym typeface="Helvetica Light"/>
                      </a:endParaRP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4" name="Table 34"/>
          <p:cNvGraphicFramePr/>
          <p:nvPr>
            <p:extLst>
              <p:ext uri="{D42A27DB-BD31-4B8C-83A1-F6EECF244321}">
                <p14:modId xmlns:p14="http://schemas.microsoft.com/office/powerpoint/2010/main" val="1724244543"/>
              </p:ext>
            </p:extLst>
          </p:nvPr>
        </p:nvGraphicFramePr>
        <p:xfrm>
          <a:off x="0" y="1156205"/>
          <a:ext cx="13004800" cy="8597395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30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597395">
                <a:tc>
                  <a:txBody>
                    <a:bodyPr/>
                    <a:lstStyle/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400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Intro:  </a:t>
                      </a:r>
                      <a:r>
                        <a:rPr lang="en-US" sz="2400" dirty="0" err="1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F#m</a:t>
                      </a:r>
                      <a:r>
                        <a:rPr lang="en-US" sz="2400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 B E </a:t>
                      </a:r>
                      <a:r>
                        <a:rPr lang="en-US" sz="2400" dirty="0" err="1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E</a:t>
                      </a:r>
                      <a:r>
                        <a:rPr lang="en-US" sz="2400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    </a:t>
                      </a:r>
                      <a:r>
                        <a:rPr lang="en-US" sz="2400" dirty="0" err="1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F#m</a:t>
                      </a:r>
                      <a:r>
                        <a:rPr lang="en-US" sz="2400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 B E </a:t>
                      </a:r>
                      <a:r>
                        <a:rPr lang="en-US" sz="2400" dirty="0" err="1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C#m</a:t>
                      </a:r>
                      <a:endParaRPr lang="en-US" sz="2400" dirty="0">
                        <a:solidFill>
                          <a:srgbClr val="FFFFFF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  <a:sym typeface="Helvetica Light"/>
                      </a:endParaRP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endParaRPr lang="en-US" sz="2400" dirty="0">
                        <a:solidFill>
                          <a:srgbClr val="FFFFFF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  <a:sym typeface="Helvetica Light"/>
                      </a:endParaRP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400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[</a:t>
                      </a:r>
                      <a:r>
                        <a:rPr lang="en-US" sz="2400" dirty="0" err="1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F#m</a:t>
                      </a:r>
                      <a:r>
                        <a:rPr lang="en-US" sz="2400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]Don't fall into my arms[B], [E]Don't ask me to repeat[</a:t>
                      </a:r>
                      <a:r>
                        <a:rPr lang="en-US" sz="2400" dirty="0" err="1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C#m</a:t>
                      </a:r>
                      <a:r>
                        <a:rPr lang="en-US" sz="2400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] it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400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[</a:t>
                      </a:r>
                      <a:r>
                        <a:rPr lang="en-US" sz="2400" dirty="0" err="1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F#m</a:t>
                      </a:r>
                      <a:r>
                        <a:rPr lang="en-US" sz="2400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]Don't suffocate my heart[B],[E]I don't know what I'm [</a:t>
                      </a:r>
                      <a:r>
                        <a:rPr lang="en-US" sz="2400" dirty="0" err="1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C#m</a:t>
                      </a:r>
                      <a:r>
                        <a:rPr lang="en-US" sz="2400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]feeling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endParaRPr lang="en-US" sz="2400" dirty="0">
                        <a:solidFill>
                          <a:srgbClr val="FFFFFF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  <a:sym typeface="Helvetica Light"/>
                      </a:endParaRP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400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(So don't ask me)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400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[</a:t>
                      </a:r>
                      <a:r>
                        <a:rPr lang="en-US" sz="2400" dirty="0" err="1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F#m</a:t>
                      </a:r>
                      <a:r>
                        <a:rPr lang="en-US" sz="2400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]Do you wanna talk?  Do you wanna talk it through?[B]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400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Swear I ain't got anything[E]on my mind; I don't wanna talk to[</a:t>
                      </a:r>
                      <a:r>
                        <a:rPr lang="en-US" sz="2400" dirty="0" err="1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C#m</a:t>
                      </a:r>
                      <a:r>
                        <a:rPr lang="en-US" sz="2400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]you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endParaRPr lang="en-US" sz="2400" dirty="0">
                        <a:solidFill>
                          <a:srgbClr val="FFFFFF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  <a:sym typeface="Helvetica Light"/>
                      </a:endParaRP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400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[Verse]</a:t>
                      </a:r>
                      <a:r>
                        <a:rPr lang="en-US" sz="2400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[Chorus]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400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Riff: </a:t>
                      </a:r>
                      <a:r>
                        <a:rPr lang="en-US" sz="2400" dirty="0" err="1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F#m</a:t>
                      </a:r>
                      <a:r>
                        <a:rPr lang="en-US" sz="2400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  B  E  </a:t>
                      </a:r>
                      <a:r>
                        <a:rPr lang="en-US" sz="2400" dirty="0" err="1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E</a:t>
                      </a:r>
                      <a:endParaRPr lang="en-US" sz="2400" dirty="0">
                        <a:solidFill>
                          <a:srgbClr val="FFFFFF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  <a:sym typeface="Helvetica Light"/>
                      </a:endParaRP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endParaRPr lang="en-US" sz="2400" dirty="0">
                        <a:solidFill>
                          <a:srgbClr val="FFFFFF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  <a:sym typeface="Helvetica Light"/>
                      </a:endParaRP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400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[Bridge]</a:t>
                      </a:r>
                      <a:r>
                        <a:rPr lang="en-US" sz="2400" dirty="0" err="1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F#m</a:t>
                      </a:r>
                      <a:r>
                        <a:rPr lang="en-US" sz="2400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                                            B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400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Let me wake up heavy head,  Lying in my bed with you naked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400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            E                                                 C#m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400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Go put that song on, that you love,  On repeat, until we can't take it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400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        </a:t>
                      </a:r>
                      <a:r>
                        <a:rPr lang="en-US" sz="2400" dirty="0" err="1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F#m</a:t>
                      </a:r>
                      <a:r>
                        <a:rPr lang="en-US" sz="2400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                                                   B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400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I wanna drink pink lemonade,  Watching movie trailers 'til it's late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400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           E                                                 </a:t>
                      </a:r>
                      <a:r>
                        <a:rPr lang="en-US" sz="2400" dirty="0" err="1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C#m</a:t>
                      </a:r>
                      <a:endParaRPr lang="en-US" sz="2400" dirty="0">
                        <a:solidFill>
                          <a:srgbClr val="00B0F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  <a:sym typeface="Helvetica Light"/>
                      </a:endParaRP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400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&amp; </a:t>
                      </a:r>
                      <a:r>
                        <a:rPr lang="en-US" sz="2400" dirty="0" err="1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ets</a:t>
                      </a:r>
                      <a:r>
                        <a:rPr lang="en-US" sz="2400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 remember all the words</a:t>
                      </a:r>
                      <a:r>
                        <a:rPr lang="en-US" sz="2400" baseline="0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 t</a:t>
                      </a:r>
                      <a:r>
                        <a:rPr lang="en-US" sz="2400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hat we think gonna make our hearts break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400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[Chorus]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endParaRPr lang="en-US" sz="2400" dirty="0">
                        <a:solidFill>
                          <a:srgbClr val="FFC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  <a:sym typeface="Helvetica Light"/>
                      </a:endParaRP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400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Riff: F#m  B  E  E</a:t>
                      </a:r>
                      <a:endParaRPr lang="en-US" sz="2400" dirty="0">
                        <a:solidFill>
                          <a:schemeClr val="bg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  <a:sym typeface="Helvetica Light"/>
                      </a:endParaRP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9631632"/>
      </p:ext>
    </p:extLst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7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" name="Google Shape;743;p104"/>
          <p:cNvSpPr txBox="1">
            <a:spLocks noGrp="1"/>
          </p:cNvSpPr>
          <p:nvPr>
            <p:ph type="title"/>
          </p:nvPr>
        </p:nvSpPr>
        <p:spPr>
          <a:xfrm>
            <a:off x="291499" y="352458"/>
            <a:ext cx="6366305" cy="1747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200"/>
              <a:buFont typeface="Helvetica Neue Light"/>
              <a:buNone/>
            </a:pPr>
            <a:r>
              <a:rPr lang="en-US" sz="7200" b="0" i="0" u="none" strike="noStrike" cap="none" dirty="0">
                <a:solidFill>
                  <a:srgbClr val="FFFFFF"/>
                </a:solidFill>
                <a:uFillTx/>
                <a:latin typeface="Helvetica Neue Light"/>
                <a:ea typeface="Helvetica Neue Light"/>
                <a:cs typeface="Helvetica Neue Light"/>
                <a:sym typeface="Helvetica Neue Light"/>
              </a:rPr>
              <a:t>Pumped Up Kicks</a:t>
            </a:r>
            <a:endParaRPr sz="7200" b="0" i="0" u="none" strike="noStrike" cap="none" dirty="0">
              <a:solidFill>
                <a:srgbClr val="FFFFFF"/>
              </a:solidFill>
              <a:uFillTx/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graphicFrame>
        <p:nvGraphicFramePr>
          <p:cNvPr id="744" name="Google Shape;744;p104"/>
          <p:cNvGraphicFramePr/>
          <p:nvPr>
            <p:extLst>
              <p:ext uri="{D42A27DB-BD31-4B8C-83A1-F6EECF244321}">
                <p14:modId xmlns:p14="http://schemas.microsoft.com/office/powerpoint/2010/main" val="3316459787"/>
              </p:ext>
            </p:extLst>
          </p:nvPr>
        </p:nvGraphicFramePr>
        <p:xfrm>
          <a:off x="6529350" y="78138"/>
          <a:ext cx="6326200" cy="229616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278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7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840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3600"/>
                        <a:buFont typeface="Arial"/>
                        <a:buNone/>
                      </a:pPr>
                      <a:r>
                        <a:rPr lang="en-US" sz="4800" b="1" u="none" strike="noStrike" cap="none" dirty="0" err="1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FFf</a:t>
                      </a:r>
                      <a:r>
                        <a:rPr lang="en-US" sz="48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G G#</a:t>
                      </a:r>
                      <a:endParaRPr sz="4800" b="1" u="none" strike="noStrike" cap="none" dirty="0">
                        <a:solidFill>
                          <a:srgbClr val="FFFFFF"/>
                        </a:solidFill>
                        <a:uFillTx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3600"/>
                        <a:buFont typeface="Arial"/>
                        <a:buNone/>
                      </a:pPr>
                      <a:r>
                        <a:rPr lang="en-US" sz="48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 D#</a:t>
                      </a:r>
                      <a:endParaRPr sz="4800" b="1" u="none" strike="noStrike" cap="none" dirty="0">
                        <a:solidFill>
                          <a:srgbClr val="FFFFFF"/>
                        </a:solidFill>
                        <a:uFillTx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3600"/>
                        <a:buFont typeface="Arial"/>
                        <a:buNone/>
                      </a:pPr>
                      <a:r>
                        <a:rPr lang="en-US" sz="48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 A#</a:t>
                      </a:r>
                      <a:endParaRPr sz="4800" b="1" u="none" strike="noStrike" cap="none" dirty="0">
                        <a:solidFill>
                          <a:srgbClr val="FFFFFF"/>
                        </a:solidFill>
                        <a:uFillTx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0800" marR="50800" marT="50800" marB="50800" anchor="ctr">
                    <a:lnL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800"/>
                        <a:buFont typeface="Arial"/>
                        <a:buNone/>
                      </a:pPr>
                      <a:endParaRPr sz="4800" b="1" u="none" strike="noStrike" cap="none" dirty="0">
                        <a:solidFill>
                          <a:srgbClr val="FFFFFF"/>
                        </a:solidFill>
                        <a:uFillTx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0800" marR="50800" marT="50800" marB="50800" anchor="ctr">
                    <a:lnL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45" name="Google Shape;745;p104"/>
          <p:cNvGraphicFramePr/>
          <p:nvPr>
            <p:extLst>
              <p:ext uri="{D42A27DB-BD31-4B8C-83A1-F6EECF244321}">
                <p14:modId xmlns:p14="http://schemas.microsoft.com/office/powerpoint/2010/main" val="3309026767"/>
              </p:ext>
            </p:extLst>
          </p:nvPr>
        </p:nvGraphicFramePr>
        <p:xfrm>
          <a:off x="143098" y="2756436"/>
          <a:ext cx="12712452" cy="67167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27124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7167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800"/>
                        <a:buFont typeface="Arial"/>
                        <a:buNone/>
                      </a:pPr>
                      <a:r>
                        <a:rPr lang="en-US" sz="31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G|—————————————————————————————————————————————————|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800"/>
                        <a:buFont typeface="Arial"/>
                        <a:buNone/>
                      </a:pPr>
                      <a:r>
                        <a:rPr lang="en-US" sz="31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D|—————————————————————————————————————————————————|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800"/>
                        <a:buFont typeface="Arial"/>
                        <a:buNone/>
                      </a:pPr>
                      <a:r>
                        <a:rPr lang="en-US" sz="31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A|———————————————————————6——6——6———————————————————|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800"/>
                        <a:buFont typeface="Arial"/>
                        <a:buNone/>
                      </a:pPr>
                      <a:r>
                        <a:rPr lang="en-US" sz="31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E|——1——1——1—3——4——4——6—8—————————8——6——6——6—3h4—6——|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800"/>
                        <a:buFont typeface="Arial"/>
                        <a:buNone/>
                      </a:pPr>
                      <a:endParaRPr lang="en-US" sz="3100" b="1" dirty="0">
                        <a:solidFill>
                          <a:schemeClr val="bg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800"/>
                        <a:buFont typeface="Arial"/>
                        <a:buNone/>
                      </a:pPr>
                      <a:r>
                        <a:rPr lang="en-US" sz="31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G|—————————————————————————————————————————————————|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800"/>
                        <a:buFont typeface="Arial"/>
                        <a:buNone/>
                      </a:pPr>
                      <a:r>
                        <a:rPr lang="en-US" sz="31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D|—————————————————————————————————————————————————|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800"/>
                        <a:buFont typeface="Arial"/>
                        <a:buNone/>
                      </a:pPr>
                      <a:r>
                        <a:rPr lang="en-US" sz="31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A|———————————————————————6——6——6h8p6———————————————|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800"/>
                        <a:buFont typeface="Arial"/>
                        <a:buNone/>
                      </a:pPr>
                      <a:r>
                        <a:rPr lang="en-US" sz="31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E|——1——1——1—3——4——4——6—8————————————8p6——6——6h8p6—4|</a:t>
                      </a:r>
                      <a:endParaRPr sz="3100" b="1" u="none" strike="noStrike" cap="none" dirty="0">
                        <a:solidFill>
                          <a:schemeClr val="bg1"/>
                        </a:solidFill>
                        <a:uFillTx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0800" marR="50800" marT="50800" marB="50800" anchor="ctr">
                    <a:lnL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11405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" name="Google Shape;40;p1"/>
          <p:cNvGraphicFramePr/>
          <p:nvPr>
            <p:extLst>
              <p:ext uri="{D42A27DB-BD31-4B8C-83A1-F6EECF244321}">
                <p14:modId xmlns:p14="http://schemas.microsoft.com/office/powerpoint/2010/main" val="3686018580"/>
              </p:ext>
            </p:extLst>
          </p:nvPr>
        </p:nvGraphicFramePr>
        <p:xfrm>
          <a:off x="0" y="3886200"/>
          <a:ext cx="13004800" cy="6334758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650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02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3475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Am                           Dm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  I took my troubles down to Madame Rue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Am                           Dm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  You know that gypsy with the gold-capped tooth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C                                Am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She's got a pad down on 34th and Vine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Dm                        E                 Am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Sellin</a:t>
                      </a:r>
                      <a:r>
                        <a:rPr lang="en-US" sz="16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' little bottles of   Love Potion No. 9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endParaRPr lang="en-US" sz="1600" b="1" u="none" strike="noStrike" cap="none" dirty="0">
                        <a:solidFill>
                          <a:srgbClr val="FFFFFF"/>
                        </a:solidFill>
                        <a:uFillTx/>
                        <a:latin typeface="Courier New" panose="02070309020205020404" pitchFamily="49" charset="0"/>
                        <a:ea typeface="Courier New"/>
                        <a:cs typeface="Courier New" panose="02070309020205020404" pitchFamily="49" charset="0"/>
                        <a:sym typeface="Courier New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I told her that I was a flop with chicks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I've been this way since 1956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She looked at my palm, and she made a magic sign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She said, what you need is Love Potion No. 9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endParaRPr lang="en-US" sz="1600" b="1" u="none" strike="noStrike" cap="none" dirty="0">
                        <a:solidFill>
                          <a:srgbClr val="FFFFFF"/>
                        </a:solidFill>
                        <a:uFillTx/>
                        <a:latin typeface="Courier New" panose="02070309020205020404" pitchFamily="49" charset="0"/>
                        <a:ea typeface="Courier New"/>
                        <a:cs typeface="Courier New" panose="02070309020205020404" pitchFamily="49" charset="0"/>
                        <a:sym typeface="Courier New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00B0F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    Dm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00B0F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She bent down and turned around and gave me a wink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00B0F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B7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00B0F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She said I'm gonna make it up right here in the sink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00B0F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Dm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00B0F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It smelled like turpentine it looked like Indian ink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00B0F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E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00B0F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 held my nose, I closed my eyes, I took a drink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endParaRPr sz="1600" b="1" u="none" strike="noStrike" cap="none" dirty="0">
                        <a:solidFill>
                          <a:srgbClr val="FFFFFF"/>
                        </a:solidFill>
                        <a:uFillTx/>
                        <a:latin typeface="Courier New" panose="02070309020205020404" pitchFamily="49" charset="0"/>
                        <a:ea typeface="Courier New"/>
                        <a:cs typeface="Courier New" panose="02070309020205020404" pitchFamily="49" charset="0"/>
                        <a:sym typeface="Courier New"/>
                      </a:endParaRPr>
                    </a:p>
                  </a:txBody>
                  <a:tcPr marL="50800" marR="50800" marT="50800" marB="50800" anchor="ctr">
                    <a:lnL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 didn't know if it was day or night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 started </a:t>
                      </a:r>
                      <a:r>
                        <a:rPr lang="en-US" sz="1600" b="1" u="none" strike="noStrike" cap="none" dirty="0" err="1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kissin</a:t>
                      </a:r>
                      <a:r>
                        <a:rPr lang="en-US" sz="16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 everything in sight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But when I kissed that cop down at 34th and Vine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He broke my little bottle of Love Potion No. 9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endParaRPr lang="en-US" sz="1600" b="1" u="none" strike="noStrike" cap="none" dirty="0">
                        <a:solidFill>
                          <a:srgbClr val="FFFFFF"/>
                        </a:solidFill>
                        <a:uFillTx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FF0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[Solo]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FF0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 held my nose, I closed my eyes, I took a drink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endParaRPr lang="en-US" sz="1600" b="1" u="none" strike="noStrike" cap="none" dirty="0">
                        <a:solidFill>
                          <a:srgbClr val="FFFFFF"/>
                        </a:solidFill>
                        <a:uFillTx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 didn't know if it was day or night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 started </a:t>
                      </a:r>
                      <a:r>
                        <a:rPr lang="en-US" sz="1600" b="1" u="none" strike="noStrike" cap="none" dirty="0" err="1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kissin</a:t>
                      </a:r>
                      <a:r>
                        <a:rPr lang="en-US" sz="16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 everything in sight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But when I kissed that cop down at 34th and Vine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He broke my little bottle of Love Potion No. 9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endParaRPr lang="en-US" sz="1600" b="1" u="none" strike="noStrike" cap="none" dirty="0">
                        <a:solidFill>
                          <a:srgbClr val="FFFFFF"/>
                        </a:solidFill>
                        <a:uFillTx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Dm              Am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Love Potion No. 9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Love Potion No. 9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Love Potion No. 9</a:t>
                      </a:r>
                      <a:endParaRPr sz="1600" b="1" u="none" strike="noStrike" cap="none" dirty="0">
                        <a:solidFill>
                          <a:srgbClr val="FFFFFF"/>
                        </a:solidFill>
                        <a:uFillTx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0800" marR="50800" marT="50800" marB="50800" anchor="ctr">
                    <a:lnL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1" name="Google Shape;41;p1"/>
          <p:cNvSpPr txBox="1">
            <a:spLocks noGrp="1"/>
          </p:cNvSpPr>
          <p:nvPr>
            <p:ph type="title"/>
          </p:nvPr>
        </p:nvSpPr>
        <p:spPr>
          <a:xfrm>
            <a:off x="116839" y="-152400"/>
            <a:ext cx="8671561" cy="100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200"/>
              <a:buFont typeface="Helvetica Neue Light"/>
              <a:buNone/>
            </a:pPr>
            <a:r>
              <a:rPr lang="en-US" sz="7200" b="0" i="0" u="none" strike="noStrike" cap="none" dirty="0">
                <a:solidFill>
                  <a:srgbClr val="FFFFFF"/>
                </a:solidFill>
                <a:uFillTx/>
                <a:latin typeface="Helvetica Neue Light"/>
                <a:ea typeface="Helvetica Neue Light"/>
                <a:cs typeface="Helvetica Neue Light"/>
                <a:sym typeface="Helvetica Neue Light"/>
              </a:rPr>
              <a:t>Searchers </a:t>
            </a:r>
            <a:r>
              <a:rPr lang="en-US" sz="3600" b="0" i="0" u="none" strike="noStrike" cap="none" dirty="0">
                <a:solidFill>
                  <a:srgbClr val="FFFFFF"/>
                </a:solidFill>
                <a:uFillTx/>
                <a:latin typeface="Helvetica Neue Light"/>
                <a:ea typeface="Helvetica Neue Light"/>
                <a:cs typeface="Helvetica Neue Light"/>
                <a:sym typeface="Helvetica Neue Light"/>
              </a:rPr>
              <a:t>Love Potion #9</a:t>
            </a:r>
            <a:endParaRPr sz="3600" b="0" i="0" u="none" strike="noStrike" cap="none" dirty="0">
              <a:solidFill>
                <a:srgbClr val="FFFFFF"/>
              </a:solidFill>
              <a:uFillTx/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B13E5CBD-9917-4672-9EED-73F5B49357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1141562"/>
              </p:ext>
            </p:extLst>
          </p:nvPr>
        </p:nvGraphicFramePr>
        <p:xfrm>
          <a:off x="-1" y="685800"/>
          <a:ext cx="13004800" cy="2834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502400">
                  <a:extLst>
                    <a:ext uri="{9D8B030D-6E8A-4147-A177-3AD203B41FA5}">
                      <a16:colId xmlns:a16="http://schemas.microsoft.com/office/drawing/2014/main" val="1245761719"/>
                    </a:ext>
                  </a:extLst>
                </a:gridCol>
                <a:gridCol w="6502400">
                  <a:extLst>
                    <a:ext uri="{9D8B030D-6E8A-4147-A177-3AD203B41FA5}">
                      <a16:colId xmlns:a16="http://schemas.microsoft.com/office/drawing/2014/main" val="3416989251"/>
                    </a:ext>
                  </a:extLst>
                </a:gridCol>
              </a:tblGrid>
              <a:tr h="2819400"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[Intro]</a:t>
                      </a:r>
                    </a:p>
                    <a:p>
                      <a:pPr algn="l"/>
                      <a:r>
                        <a:rPr lang="en-US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G|-----6-7-----6-7--5-----5-----7-----9-</a:t>
                      </a:r>
                    </a:p>
                    <a:p>
                      <a:pPr algn="l"/>
                      <a:r>
                        <a:rPr lang="en-US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D|-6-7-----6-7---------5-----7-----7----</a:t>
                      </a:r>
                    </a:p>
                    <a:p>
                      <a:pPr algn="l"/>
                      <a:r>
                        <a:rPr lang="en-US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A|--------------------------------------</a:t>
                      </a:r>
                    </a:p>
                    <a:p>
                      <a:pPr algn="l"/>
                      <a:r>
                        <a:rPr lang="en-US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E|--------------------------------------</a:t>
                      </a:r>
                    </a:p>
                    <a:p>
                      <a:pPr algn="l"/>
                      <a:r>
                        <a:rPr lang="en-US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[Verse]        I told her that I was...</a:t>
                      </a:r>
                    </a:p>
                    <a:p>
                      <a:pPr algn="l"/>
                      <a:r>
                        <a:rPr lang="en-US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G|-------------------7-----------7-----5-----5-----7-----9-</a:t>
                      </a:r>
                    </a:p>
                    <a:p>
                      <a:pPr algn="l"/>
                      <a:r>
                        <a:rPr lang="en-US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D|-7-----7-----7--------7--7--------7-----5-----7-----7----</a:t>
                      </a:r>
                    </a:p>
                    <a:p>
                      <a:pPr algn="l"/>
                      <a:r>
                        <a:rPr lang="en-US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A|----7-----7-----7-----------7----------------------------</a:t>
                      </a:r>
                    </a:p>
                    <a:p>
                      <a:pPr algn="l"/>
                      <a:r>
                        <a:rPr lang="en-US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E|---------------------------------------------------------</a:t>
                      </a:r>
                    </a:p>
                    <a:p>
                      <a:pPr algn="l"/>
                      <a:r>
                        <a:rPr lang="en-US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           </a:t>
                      </a:r>
                      <a:r>
                        <a:rPr lang="en-US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She bent down and turned around...</a:t>
                      </a:r>
                    </a:p>
                    <a:p>
                      <a:pPr algn="l"/>
                      <a:r>
                        <a:rPr lang="en-US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G|-------------</a:t>
                      </a:r>
                      <a:r>
                        <a:rPr lang="en-US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7-----7-----------------7-----7-----9--99---</a:t>
                      </a:r>
                    </a:p>
                    <a:p>
                      <a:pPr algn="l"/>
                      <a:r>
                        <a:rPr lang="en-US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D|-7-----7-----</a:t>
                      </a:r>
                      <a:r>
                        <a:rPr lang="en-US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---7-----7--9-----9--------7-----7----------</a:t>
                      </a:r>
                    </a:p>
                    <a:p>
                      <a:pPr algn="l"/>
                      <a:r>
                        <a:rPr lang="en-US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A|----7-----7--</a:t>
                      </a:r>
                      <a:r>
                        <a:rPr lang="en-US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---------------9-----9----------------------</a:t>
                      </a:r>
                    </a:p>
                    <a:p>
                      <a:pPr algn="l"/>
                      <a:r>
                        <a:rPr lang="en-US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E|-------------</a:t>
                      </a:r>
                      <a:r>
                        <a:rPr lang="en-US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--------------------------------------------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[Verse]</a:t>
                      </a:r>
                    </a:p>
                    <a:p>
                      <a:pPr algn="l"/>
                      <a:endParaRPr lang="en-US" dirty="0">
                        <a:solidFill>
                          <a:schemeClr val="bg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l"/>
                      <a:r>
                        <a:rPr lang="en-US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[Solo]</a:t>
                      </a:r>
                    </a:p>
                    <a:p>
                      <a:pPr algn="l"/>
                      <a:r>
                        <a:rPr lang="en-US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G|--7--7--7--7---------------7--7--7--7--9--99-</a:t>
                      </a:r>
                    </a:p>
                    <a:p>
                      <a:pPr algn="l"/>
                      <a:r>
                        <a:rPr lang="en-US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D|-7--7--7--7----9--9--9--9-7--7--7--7--7------</a:t>
                      </a:r>
                    </a:p>
                    <a:p>
                      <a:pPr algn="l"/>
                      <a:r>
                        <a:rPr lang="en-US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A|-------------9--9--9---9---------------------</a:t>
                      </a:r>
                    </a:p>
                    <a:p>
                      <a:pPr algn="l"/>
                      <a:r>
                        <a:rPr lang="en-US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E|---------------------------------------------</a:t>
                      </a:r>
                    </a:p>
                    <a:p>
                      <a:pPr algn="l"/>
                      <a:endParaRPr lang="en-US" dirty="0">
                        <a:solidFill>
                          <a:schemeClr val="bg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l"/>
                      <a:r>
                        <a:rPr lang="en-US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[Verse]</a:t>
                      </a:r>
                    </a:p>
                    <a:p>
                      <a:pPr algn="l"/>
                      <a:endParaRPr lang="en-US" dirty="0">
                        <a:solidFill>
                          <a:schemeClr val="bg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l"/>
                      <a:r>
                        <a:rPr lang="en-US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[End]</a:t>
                      </a:r>
                    </a:p>
                    <a:p>
                      <a:pPr algn="l"/>
                      <a:r>
                        <a:rPr lang="en-US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G|-------7-----------7-----------7----4-------</a:t>
                      </a:r>
                    </a:p>
                    <a:p>
                      <a:pPr algn="l"/>
                      <a:r>
                        <a:rPr lang="en-US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D|-7--------7--7--------7--7--------7---7-5-7-</a:t>
                      </a:r>
                    </a:p>
                    <a:p>
                      <a:pPr algn="l"/>
                      <a:r>
                        <a:rPr lang="en-US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A|----7-----------7-----------7---------------</a:t>
                      </a:r>
                    </a:p>
                    <a:p>
                      <a:pPr algn="l"/>
                      <a:r>
                        <a:rPr lang="en-US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E|--------------------------------------------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54012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06890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ctrTitle" idx="4294967295"/>
          </p:nvPr>
        </p:nvSpPr>
        <p:spPr>
          <a:xfrm>
            <a:off x="76200" y="-1422400"/>
            <a:ext cx="11658600" cy="4114800"/>
          </a:xfrm>
          <a:prstGeom prst="rect">
            <a:avLst/>
          </a:prstGeom>
        </p:spPr>
        <p:txBody>
          <a:bodyPr>
            <a:normAutofit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dirty="0"/>
              <a:t>Tainted Love</a:t>
            </a:r>
          </a:p>
        </p:txBody>
      </p:sp>
      <p:graphicFrame>
        <p:nvGraphicFramePr>
          <p:cNvPr id="39" name="Table 39"/>
          <p:cNvGraphicFramePr/>
          <p:nvPr/>
        </p:nvGraphicFramePr>
        <p:xfrm>
          <a:off x="6350000" y="444500"/>
          <a:ext cx="6402387" cy="7477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7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47712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3800">
                          <a:solidFill>
                            <a:srgbClr val="FFFFFF"/>
                          </a:solidFill>
                          <a:sym typeface="Helvetica Light"/>
                        </a:rPr>
                        <a:t>EE GG CC GA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3800">
                          <a:solidFill>
                            <a:srgbClr val="FFFFFF"/>
                          </a:solidFill>
                          <a:sym typeface="Helvetica Light"/>
                        </a:rPr>
                        <a:t>EGCA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0" name="Table 40"/>
          <p:cNvGraphicFramePr/>
          <p:nvPr/>
        </p:nvGraphicFramePr>
        <p:xfrm>
          <a:off x="150812" y="1866900"/>
          <a:ext cx="12703174" cy="75168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16812">
                <a:tc>
                  <a:txBody>
                    <a:bodyPr/>
                    <a:lstStyle/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Sometimes I feel I've got to.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Run away… ... get away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From the pain you drive into...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/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The love we share…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And I've lost my life,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For I toss and turn...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/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Once I ran to you…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Now I know I've got to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Run away… ... get away.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You don't really want…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dirty="0"/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To make things right…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And you think love is to pray,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But I'm sorry I don't pray that way.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dirty="0"/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Don't touch me please...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I love you though you hurt me so.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Now I'm gonna pack</a:t>
                      </a:r>
                      <a:r>
                        <a:rPr sz="2900" dirty="0"/>
                        <a:t>…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>
            <a:spLocks noGrp="1"/>
          </p:cNvSpPr>
          <p:nvPr>
            <p:ph type="ctrTitle" idx="4294967295"/>
          </p:nvPr>
        </p:nvSpPr>
        <p:spPr>
          <a:xfrm>
            <a:off x="76200" y="-1422400"/>
            <a:ext cx="11658600" cy="4114800"/>
          </a:xfrm>
          <a:prstGeom prst="rect">
            <a:avLst/>
          </a:prstGeom>
        </p:spPr>
        <p:txBody>
          <a:bodyPr>
            <a:normAutofit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dirty="0"/>
              <a:t>Middle</a:t>
            </a:r>
          </a:p>
        </p:txBody>
      </p:sp>
      <p:graphicFrame>
        <p:nvGraphicFramePr>
          <p:cNvPr id="126" name="Table 126"/>
          <p:cNvGraphicFramePr/>
          <p:nvPr/>
        </p:nvGraphicFramePr>
        <p:xfrm>
          <a:off x="4995862" y="444500"/>
          <a:ext cx="7756524" cy="7477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38782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82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47712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3800">
                          <a:solidFill>
                            <a:srgbClr val="FFFFFF"/>
                          </a:solidFill>
                          <a:sym typeface="Helvetica Light"/>
                        </a:rPr>
                        <a:t>D A G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7" name="Table 127"/>
          <p:cNvGraphicFramePr/>
          <p:nvPr/>
        </p:nvGraphicFramePr>
        <p:xfrm>
          <a:off x="152400" y="1866900"/>
          <a:ext cx="12703174" cy="75168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16812">
                <a:tc>
                  <a:txBody>
                    <a:bodyPr/>
                    <a:lstStyle/>
                    <a:p>
                      <a:pPr indent="273050" algn="l">
                        <a:spcBef>
                          <a:spcPts val="1000"/>
                        </a:spcBef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Hey dont write yourself</a:t>
                      </a:r>
                    </a:p>
                    <a:p>
                      <a:pPr indent="273050" algn="l">
                        <a:spcBef>
                          <a:spcPts val="1000"/>
                        </a:spcBef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Its only in your head</a:t>
                      </a:r>
                    </a:p>
                    <a:p>
                      <a:pPr indent="273050" algn="l">
                        <a:spcBef>
                          <a:spcPts val="1000"/>
                        </a:spcBef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Try your best</a:t>
                      </a:r>
                    </a:p>
                    <a:p>
                      <a:pPr indent="273050" algn="l">
                        <a:spcBef>
                          <a:spcPts val="1000"/>
                        </a:spcBef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Try everything</a:t>
                      </a:r>
                    </a:p>
                    <a:p>
                      <a:pPr indent="273050" algn="l">
                        <a:spcBef>
                          <a:spcPts val="1000"/>
                        </a:spcBef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Don’t you worry…tell themselves</a:t>
                      </a:r>
                    </a:p>
                    <a:p>
                      <a:pPr indent="273050" algn="l">
                        <a:spcBef>
                          <a:spcPts val="1000"/>
                        </a:spcBef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You’re away</a:t>
                      </a:r>
                    </a:p>
                    <a:p>
                      <a:pPr indent="273050" algn="l">
                        <a:spcBef>
                          <a:spcPts val="1000"/>
                        </a:spcBef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/>
                    </a:p>
                    <a:p>
                      <a:pPr indent="273050" algn="l">
                        <a:spcBef>
                          <a:spcPts val="1000"/>
                        </a:spcBef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457200" algn="l">
                        <a:spcBef>
                          <a:spcPts val="1000"/>
                        </a:spcBef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Hey, you know theyre all the same</a:t>
                      </a:r>
                    </a:p>
                    <a:p>
                      <a:pPr indent="457200" algn="l">
                        <a:spcBef>
                          <a:spcPts val="1000"/>
                        </a:spcBef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You know youre doin better on</a:t>
                      </a:r>
                    </a:p>
                    <a:p>
                      <a:pPr indent="457200" algn="l">
                        <a:spcBef>
                          <a:spcPts val="1000"/>
                        </a:spcBef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Live right now</a:t>
                      </a:r>
                    </a:p>
                    <a:p>
                      <a:pPr indent="457200" algn="l">
                        <a:spcBef>
                          <a:spcPts val="1000"/>
                        </a:spcBef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Be yourself</a:t>
                      </a:r>
                    </a:p>
                    <a:p>
                      <a:pPr indent="457200" algn="l">
                        <a:spcBef>
                          <a:spcPts val="1000"/>
                        </a:spcBef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Doesn’t matter if its good enuf</a:t>
                      </a:r>
                    </a:p>
                    <a:p>
                      <a:pPr indent="457200" algn="l">
                        <a:spcBef>
                          <a:spcPts val="1000"/>
                        </a:spcBef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For some one else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>
            <a:spLocks noGrp="1"/>
          </p:cNvSpPr>
          <p:nvPr>
            <p:ph type="ctrTitle" idx="4294967295"/>
          </p:nvPr>
        </p:nvSpPr>
        <p:spPr>
          <a:xfrm>
            <a:off x="76200" y="-1422400"/>
            <a:ext cx="11658600" cy="4114800"/>
          </a:xfrm>
          <a:prstGeom prst="rect">
            <a:avLst/>
          </a:prstGeom>
        </p:spPr>
        <p:txBody>
          <a:bodyPr>
            <a:normAutofit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dirty="0"/>
              <a:t>Last Dance 1</a:t>
            </a:r>
            <a:endParaRPr dirty="0"/>
          </a:p>
        </p:txBody>
      </p:sp>
      <p:graphicFrame>
        <p:nvGraphicFramePr>
          <p:cNvPr id="141" name="Table 141"/>
          <p:cNvGraphicFramePr/>
          <p:nvPr>
            <p:extLst>
              <p:ext uri="{D42A27DB-BD31-4B8C-83A1-F6EECF244321}">
                <p14:modId xmlns:p14="http://schemas.microsoft.com/office/powerpoint/2010/main" val="2277506017"/>
              </p:ext>
            </p:extLst>
          </p:nvPr>
        </p:nvGraphicFramePr>
        <p:xfrm>
          <a:off x="6502400" y="444500"/>
          <a:ext cx="6249987" cy="1260475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3124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57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60475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dirty="0"/>
                        <a:t>Am G D Am</a:t>
                      </a:r>
                      <a:endParaRPr dirty="0"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dirty="0"/>
                        <a:t>Em7</a:t>
                      </a:r>
                      <a:r>
                        <a:rPr lang="en-US" baseline="0" dirty="0"/>
                        <a:t> A </a:t>
                      </a:r>
                      <a:r>
                        <a:rPr lang="en-US" baseline="0" dirty="0" err="1"/>
                        <a:t>A</a:t>
                      </a:r>
                      <a:endParaRPr lang="en-US" baseline="0" dirty="0"/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baseline="0" dirty="0"/>
                        <a:t>Em7 A G</a:t>
                      </a:r>
                      <a:endParaRPr dirty="0"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2" name="Table 142"/>
          <p:cNvGraphicFramePr/>
          <p:nvPr>
            <p:extLst>
              <p:ext uri="{D42A27DB-BD31-4B8C-83A1-F6EECF244321}">
                <p14:modId xmlns:p14="http://schemas.microsoft.com/office/powerpoint/2010/main" val="494568091"/>
              </p:ext>
            </p:extLst>
          </p:nvPr>
        </p:nvGraphicFramePr>
        <p:xfrm>
          <a:off x="658400" y="1404620"/>
          <a:ext cx="12601575" cy="790448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2601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16812"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She grew up in an Indiana town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Had a good </a:t>
                      </a:r>
                      <a:r>
                        <a:rPr lang="en-US" dirty="0" err="1"/>
                        <a:t>lookin</a:t>
                      </a:r>
                      <a:r>
                        <a:rPr lang="en-US" dirty="0"/>
                        <a:t>' mama who never was around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But she grew up tall and she grew up right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With them Indiana boys on an Indiana night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 dirty="0"/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Then she moved down here at the age of 18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She blew the boys away, was more than they'd seen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I was introduced and we both started </a:t>
                      </a:r>
                      <a:r>
                        <a:rPr lang="en-US" dirty="0" err="1"/>
                        <a:t>groovin</a:t>
                      </a:r>
                      <a:r>
                        <a:rPr lang="en-US" dirty="0"/>
                        <a:t>'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She said, "I dig you baby but I got to keep </a:t>
                      </a:r>
                      <a:r>
                        <a:rPr lang="en-US" dirty="0" err="1"/>
                        <a:t>movin</a:t>
                      </a:r>
                      <a:r>
                        <a:rPr lang="en-US" dirty="0"/>
                        <a:t>'"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 dirty="0"/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Last dance with Mary Jane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 dirty="0"/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Well, I don't know but I've been told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If you never slow down, you never grow old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I'm tired of screwing up, I'm tired of </a:t>
                      </a:r>
                      <a:r>
                        <a:rPr lang="en-US" dirty="0" err="1"/>
                        <a:t>goin</a:t>
                      </a:r>
                      <a:r>
                        <a:rPr lang="en-US" dirty="0"/>
                        <a:t>' down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I'm tired of myself, I'm tired of this town</a:t>
                      </a:r>
                      <a:endParaRPr dirty="0"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9699849"/>
      </p:ext>
    </p:extLst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>
            <a:spLocks noGrp="1"/>
          </p:cNvSpPr>
          <p:nvPr>
            <p:ph type="ctrTitle" idx="4294967295"/>
          </p:nvPr>
        </p:nvSpPr>
        <p:spPr>
          <a:xfrm>
            <a:off x="76200" y="-1422400"/>
            <a:ext cx="11658600" cy="4114800"/>
          </a:xfrm>
          <a:prstGeom prst="rect">
            <a:avLst/>
          </a:prstGeom>
        </p:spPr>
        <p:txBody>
          <a:bodyPr>
            <a:normAutofit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dirty="0"/>
              <a:t>Last Dance 2</a:t>
            </a:r>
            <a:endParaRPr dirty="0"/>
          </a:p>
        </p:txBody>
      </p:sp>
      <p:graphicFrame>
        <p:nvGraphicFramePr>
          <p:cNvPr id="141" name="Table 141"/>
          <p:cNvGraphicFramePr/>
          <p:nvPr/>
        </p:nvGraphicFramePr>
        <p:xfrm>
          <a:off x="6502400" y="444500"/>
          <a:ext cx="6249987" cy="1260475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3124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57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60475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dirty="0"/>
                        <a:t>Am G D Am</a:t>
                      </a:r>
                      <a:endParaRPr dirty="0"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dirty="0"/>
                        <a:t>Em7</a:t>
                      </a:r>
                      <a:r>
                        <a:rPr lang="en-US" baseline="0" dirty="0"/>
                        <a:t> A </a:t>
                      </a:r>
                      <a:r>
                        <a:rPr lang="en-US" baseline="0" dirty="0" err="1"/>
                        <a:t>A</a:t>
                      </a:r>
                      <a:endParaRPr lang="en-US" baseline="0" dirty="0"/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baseline="0" dirty="0"/>
                        <a:t>Em7 A G</a:t>
                      </a:r>
                      <a:endParaRPr dirty="0"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2" name="Table 142"/>
          <p:cNvGraphicFramePr/>
          <p:nvPr>
            <p:extLst>
              <p:ext uri="{D42A27DB-BD31-4B8C-83A1-F6EECF244321}">
                <p14:modId xmlns:p14="http://schemas.microsoft.com/office/powerpoint/2010/main" val="2863645080"/>
              </p:ext>
            </p:extLst>
          </p:nvPr>
        </p:nvGraphicFramePr>
        <p:xfrm>
          <a:off x="150812" y="1866900"/>
          <a:ext cx="12601575" cy="75168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2601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16812"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Oh my </a:t>
                      </a:r>
                      <a:r>
                        <a:rPr lang="en-US" dirty="0" err="1"/>
                        <a:t>my</a:t>
                      </a:r>
                      <a:r>
                        <a:rPr lang="en-US" dirty="0"/>
                        <a:t>, oh hell yes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Honey, put on that party dress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Buy me a drink, sing me a song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Take me as I come </a:t>
                      </a:r>
                      <a:r>
                        <a:rPr lang="en-US" dirty="0" err="1"/>
                        <a:t>'cause</a:t>
                      </a:r>
                      <a:r>
                        <a:rPr lang="en-US" dirty="0"/>
                        <a:t> I can't stay long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 dirty="0"/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There's pigeons down in Market Square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She's </a:t>
                      </a:r>
                      <a:r>
                        <a:rPr lang="en-US" dirty="0" err="1"/>
                        <a:t>standin</a:t>
                      </a:r>
                      <a:r>
                        <a:rPr lang="en-US" dirty="0"/>
                        <a:t>' in her underwear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 err="1"/>
                        <a:t>Lookin</a:t>
                      </a:r>
                      <a:r>
                        <a:rPr lang="en-US" dirty="0"/>
                        <a:t>' down from a hotel room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And nightfall will be </a:t>
                      </a:r>
                      <a:r>
                        <a:rPr lang="en-US" dirty="0" err="1"/>
                        <a:t>comin</a:t>
                      </a:r>
                      <a:r>
                        <a:rPr lang="en-US" dirty="0"/>
                        <a:t>' soon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 dirty="0"/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Oh my </a:t>
                      </a:r>
                      <a:r>
                        <a:rPr lang="en-US" dirty="0" err="1"/>
                        <a:t>my</a:t>
                      </a:r>
                      <a:r>
                        <a:rPr lang="en-US" dirty="0"/>
                        <a:t>, oh hell yes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You've got to put on that party dress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It was too cold to cry when I woke up alone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I hit my last number, I walked to the road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848148"/>
      </p:ext>
    </p:extLst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>
            <a:spLocks noGrp="1"/>
          </p:cNvSpPr>
          <p:nvPr>
            <p:ph type="ctrTitle" idx="4294967295"/>
          </p:nvPr>
        </p:nvSpPr>
        <p:spPr>
          <a:xfrm>
            <a:off x="76200" y="-1422400"/>
            <a:ext cx="11658600" cy="4114800"/>
          </a:xfrm>
          <a:prstGeom prst="rect">
            <a:avLst/>
          </a:prstGeom>
        </p:spPr>
        <p:txBody>
          <a:bodyPr>
            <a:normAutofit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t>Voice of R</a:t>
            </a:r>
          </a:p>
        </p:txBody>
      </p:sp>
      <p:graphicFrame>
        <p:nvGraphicFramePr>
          <p:cNvPr id="51" name="Table 51"/>
          <p:cNvGraphicFramePr/>
          <p:nvPr/>
        </p:nvGraphicFramePr>
        <p:xfrm>
          <a:off x="5283200" y="228600"/>
          <a:ext cx="7451725" cy="1838325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396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89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38325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t>A C G Gb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t>[ccccc ddddd]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3800">
                          <a:solidFill>
                            <a:srgbClr val="FFFFFF"/>
                          </a:solidFill>
                          <a:sym typeface="Helvetica Light"/>
                        </a:rPr>
                        <a:t>F C E G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2" name="Table 52"/>
          <p:cNvGraphicFramePr/>
          <p:nvPr>
            <p:extLst>
              <p:ext uri="{D42A27DB-BD31-4B8C-83A1-F6EECF244321}">
                <p14:modId xmlns:p14="http://schemas.microsoft.com/office/powerpoint/2010/main" val="1201900717"/>
              </p:ext>
            </p:extLst>
          </p:nvPr>
        </p:nvGraphicFramePr>
        <p:xfrm>
          <a:off x="150812" y="2286000"/>
          <a:ext cx="12703174" cy="70977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97712"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The kids all used to say, 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Can we go out and play?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Hey, there’s a party over there.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And the parents they would stare, Let’s lay it over there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What will they think, 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if we take it to the brink?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dirty="0"/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I used to be controlled…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It’s a complicated life, 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but we must learn to grow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Actually, it wasn’t so bad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There’s a rumor over there 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that we don’t care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But nothing is quite further from the truth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dirty="0"/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I used to be controlled…2x</a:t>
                      </a:r>
                      <a:endParaRPr lang="en-US" dirty="0"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>
            <a:spLocks noGrp="1"/>
          </p:cNvSpPr>
          <p:nvPr>
            <p:ph type="ctrTitle" idx="4294967295"/>
          </p:nvPr>
        </p:nvSpPr>
        <p:spPr>
          <a:xfrm>
            <a:off x="76200" y="-1422400"/>
            <a:ext cx="11658600" cy="4114800"/>
          </a:xfrm>
          <a:prstGeom prst="rect">
            <a:avLst/>
          </a:prstGeom>
        </p:spPr>
        <p:txBody>
          <a:bodyPr>
            <a:normAutofit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t>Sanctuary</a:t>
            </a:r>
          </a:p>
        </p:txBody>
      </p:sp>
      <p:graphicFrame>
        <p:nvGraphicFramePr>
          <p:cNvPr id="55" name="Table 55"/>
          <p:cNvGraphicFramePr/>
          <p:nvPr/>
        </p:nvGraphicFramePr>
        <p:xfrm>
          <a:off x="8178800" y="304800"/>
          <a:ext cx="3887787" cy="1260475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38877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60475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3800">
                          <a:solidFill>
                            <a:srgbClr val="FFFFFF"/>
                          </a:solidFill>
                          <a:sym typeface="Helvetica Light"/>
                        </a:rPr>
                        <a:t>D D C G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6" name="Table 56"/>
          <p:cNvGraphicFramePr/>
          <p:nvPr/>
        </p:nvGraphicFramePr>
        <p:xfrm>
          <a:off x="150812" y="2133600"/>
          <a:ext cx="12703174" cy="72501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50112">
                <a:tc>
                  <a:txBody>
                    <a:bodyPr/>
                    <a:lstStyle/>
                    <a:p>
                      <a:pPr algn="l">
                        <a:defRPr sz="2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Oh the heads that turn, Make my back burn</a:t>
                      </a:r>
                    </a:p>
                    <a:p>
                      <a:pPr algn="l">
                        <a:defRPr sz="2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And those heads that turn, Make my back - make my back burn</a:t>
                      </a:r>
                    </a:p>
                    <a:p>
                      <a:pPr algn="l">
                        <a:defRPr sz="2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/>
                    </a:p>
                    <a:p>
                      <a:pPr algn="l">
                        <a:defRPr sz="2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The sparkle in your eyes, Keeps me alive</a:t>
                      </a:r>
                    </a:p>
                    <a:p>
                      <a:pPr algn="l">
                        <a:defRPr sz="2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And the sparkle in your eyes, Keeps me alive - keeping me alive</a:t>
                      </a:r>
                    </a:p>
                    <a:p>
                      <a:pPr algn="l">
                        <a:defRPr sz="2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And the world, And the world turns around</a:t>
                      </a:r>
                    </a:p>
                    <a:p>
                      <a:pPr algn="l">
                        <a:defRPr sz="2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The world and the world yeah yeah, The world drags me down</a:t>
                      </a:r>
                    </a:p>
                    <a:p>
                      <a:pPr algn="l">
                        <a:defRPr sz="2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/>
                    </a:p>
                    <a:p>
                      <a:pPr algn="l">
                        <a:defRPr sz="2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Oh the heads that turn, Make my back burn</a:t>
                      </a:r>
                    </a:p>
                    <a:p>
                      <a:pPr algn="l">
                        <a:defRPr sz="2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And those heads that turn, Make my back - make my back burn yeah-h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2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/>
          </p:cNvSpPr>
          <p:nvPr>
            <p:ph type="ctrTitle" idx="4294967295"/>
          </p:nvPr>
        </p:nvSpPr>
        <p:spPr>
          <a:xfrm>
            <a:off x="32215" y="-152400"/>
            <a:ext cx="4565185" cy="1600200"/>
          </a:xfrm>
          <a:prstGeom prst="rect">
            <a:avLst/>
          </a:prstGeom>
        </p:spPr>
        <p:txBody>
          <a:bodyPr>
            <a:normAutofit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dirty="0"/>
              <a:t>This Way</a:t>
            </a:r>
            <a:br>
              <a:rPr lang="en-US" dirty="0"/>
            </a:br>
            <a:r>
              <a:rPr lang="en-US" sz="2000" dirty="0"/>
              <a:t>The </a:t>
            </a:r>
            <a:r>
              <a:rPr lang="en-US" sz="2000" dirty="0" err="1"/>
              <a:t>Nutboys</a:t>
            </a:r>
            <a:endParaRPr sz="2000" dirty="0"/>
          </a:p>
        </p:txBody>
      </p:sp>
      <p:graphicFrame>
        <p:nvGraphicFramePr>
          <p:cNvPr id="118" name="Table 118"/>
          <p:cNvGraphicFramePr/>
          <p:nvPr>
            <p:extLst>
              <p:ext uri="{D42A27DB-BD31-4B8C-83A1-F6EECF244321}">
                <p14:modId xmlns:p14="http://schemas.microsoft.com/office/powerpoint/2010/main" val="825527776"/>
              </p:ext>
            </p:extLst>
          </p:nvPr>
        </p:nvGraphicFramePr>
        <p:xfrm>
          <a:off x="6502400" y="444500"/>
          <a:ext cx="6249987" cy="1260475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365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23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60475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3800">
                          <a:solidFill>
                            <a:srgbClr val="FFFFFF"/>
                          </a:solidFill>
                          <a:sym typeface="Helvetica Light"/>
                        </a:rPr>
                        <a:t>E E D A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3800" dirty="0">
                          <a:solidFill>
                            <a:srgbClr val="FFC000"/>
                          </a:solidFill>
                          <a:sym typeface="Helvetica Light"/>
                        </a:rPr>
                        <a:t>C D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9" name="Table 119"/>
          <p:cNvGraphicFramePr/>
          <p:nvPr/>
        </p:nvGraphicFramePr>
        <p:xfrm>
          <a:off x="150812" y="1866900"/>
          <a:ext cx="12703174" cy="75168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16812"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I’ve got a feeling today…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Gonna deviate…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I’m going to climb…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Need to slow it down…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I’ve got a feeling today…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Gonna change…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I’ve got a prayer…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Gonna touch a life…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/>
          </p:cNvSpPr>
          <p:nvPr>
            <p:ph type="ctrTitle" idx="4294967295"/>
          </p:nvPr>
        </p:nvSpPr>
        <p:spPr>
          <a:xfrm>
            <a:off x="76200" y="-1422400"/>
            <a:ext cx="11658600" cy="4114800"/>
          </a:xfrm>
          <a:prstGeom prst="rect">
            <a:avLst/>
          </a:prstGeom>
        </p:spPr>
        <p:txBody>
          <a:bodyPr>
            <a:normAutofit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t>Larapin</a:t>
            </a:r>
          </a:p>
        </p:txBody>
      </p:sp>
      <p:graphicFrame>
        <p:nvGraphicFramePr>
          <p:cNvPr id="86" name="Table 86"/>
          <p:cNvGraphicFramePr/>
          <p:nvPr/>
        </p:nvGraphicFramePr>
        <p:xfrm>
          <a:off x="8331200" y="381000"/>
          <a:ext cx="3878262" cy="1260475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38782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60475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3800">
                          <a:solidFill>
                            <a:srgbClr val="FFFFFF"/>
                          </a:solidFill>
                          <a:sym typeface="Helvetica Light"/>
                        </a:rPr>
                        <a:t>G D C C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7" name="Table 87"/>
          <p:cNvGraphicFramePr/>
          <p:nvPr/>
        </p:nvGraphicFramePr>
        <p:xfrm>
          <a:off x="150812" y="1866900"/>
          <a:ext cx="12703174" cy="75168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16812"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35685" y="134571"/>
            <a:ext cx="7357315" cy="1021634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dirty="0"/>
              <a:t>Take My Picture</a:t>
            </a:r>
            <a:endParaRPr dirty="0"/>
          </a:p>
        </p:txBody>
      </p:sp>
      <p:graphicFrame>
        <p:nvGraphicFramePr>
          <p:cNvPr id="33" name="Table 33"/>
          <p:cNvGraphicFramePr/>
          <p:nvPr>
            <p:extLst>
              <p:ext uri="{D42A27DB-BD31-4B8C-83A1-F6EECF244321}">
                <p14:modId xmlns:p14="http://schemas.microsoft.com/office/powerpoint/2010/main" val="3271370620"/>
              </p:ext>
            </p:extLst>
          </p:nvPr>
        </p:nvGraphicFramePr>
        <p:xfrm>
          <a:off x="7035800" y="142402"/>
          <a:ext cx="5819774" cy="1381597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89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41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81597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4800" b="1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A D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48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A D B G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4" name="Table 34"/>
          <p:cNvGraphicFramePr/>
          <p:nvPr>
            <p:extLst>
              <p:ext uri="{D42A27DB-BD31-4B8C-83A1-F6EECF244321}">
                <p14:modId xmlns:p14="http://schemas.microsoft.com/office/powerpoint/2010/main" val="346540520"/>
              </p:ext>
            </p:extLst>
          </p:nvPr>
        </p:nvGraphicFramePr>
        <p:xfrm>
          <a:off x="152400" y="1523838"/>
          <a:ext cx="12703174" cy="808736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001000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200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Intro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200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A to hi A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200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A to hi A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200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D to hi D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200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D to hi D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endParaRPr lang="en-US" sz="3200" dirty="0">
                        <a:solidFill>
                          <a:srgbClr val="FFFFFF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  <a:sym typeface="Helvetica Light"/>
                      </a:endParaRP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200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Verse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200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A to hi A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200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A to hi A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200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Lo D Lo D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200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Lo D Lo D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endParaRPr lang="en-US" sz="3200" dirty="0">
                        <a:solidFill>
                          <a:srgbClr val="FFFFFF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  <a:sym typeface="Helvetica Light"/>
                      </a:endParaRP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200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I feel like a new born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200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Open A Low D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endParaRPr lang="en-US" sz="3200" dirty="0">
                        <a:solidFill>
                          <a:srgbClr val="FFC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  <a:sym typeface="Helvetica Light"/>
                      </a:endParaRP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44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Chorus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sz="3200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Intro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sz="3200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Verse 1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sz="3200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Pre-chorus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sz="44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Chorus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sz="3200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Verse 2.1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sz="3200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Verse 2.2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sz="3200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Pre-chorus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sz="44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Chorus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sz="44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Chorus</a:t>
                      </a:r>
                      <a:endParaRPr lang="en-US" sz="3200" dirty="0">
                        <a:solidFill>
                          <a:schemeClr val="bg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sz="3200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Solo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sz="3200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Hey man!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sz="3200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Hey man!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sz="44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Chorus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sz="44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Chorus</a:t>
                      </a:r>
                      <a:endParaRPr lang="en-US" sz="4400" dirty="0">
                        <a:solidFill>
                          <a:schemeClr val="bg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6185136"/>
      </p:ext>
    </p:extLst>
  </p:cSld>
  <p:clrMapOvr>
    <a:masterClrMapping/>
  </p:clrMapOvr>
  <p:transition spd="slow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>
            <a:spLocks noGrp="1"/>
          </p:cNvSpPr>
          <p:nvPr>
            <p:ph type="ctrTitle" idx="4294967295"/>
          </p:nvPr>
        </p:nvSpPr>
        <p:spPr>
          <a:xfrm>
            <a:off x="-46522" y="-1483761"/>
            <a:ext cx="11658601" cy="4114801"/>
          </a:xfrm>
          <a:prstGeom prst="rect">
            <a:avLst/>
          </a:prstGeom>
        </p:spPr>
        <p:txBody>
          <a:bodyPr>
            <a:normAutofit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t>I Ran</a:t>
            </a:r>
          </a:p>
        </p:txBody>
      </p:sp>
      <p:graphicFrame>
        <p:nvGraphicFramePr>
          <p:cNvPr id="102" name="Table 102"/>
          <p:cNvGraphicFramePr/>
          <p:nvPr/>
        </p:nvGraphicFramePr>
        <p:xfrm>
          <a:off x="6502400" y="444500"/>
          <a:ext cx="6249987" cy="1260475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371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82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60475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3800">
                          <a:solidFill>
                            <a:srgbClr val="FFFFFF"/>
                          </a:solidFill>
                          <a:sym typeface="Helvetica Light"/>
                        </a:rPr>
                        <a:t>A G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3800">
                          <a:solidFill>
                            <a:srgbClr val="FFFFFF"/>
                          </a:solidFill>
                          <a:sym typeface="Helvetica Light"/>
                        </a:rPr>
                        <a:t>F G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3" name="Table 103"/>
          <p:cNvGraphicFramePr/>
          <p:nvPr>
            <p:extLst>
              <p:ext uri="{D42A27DB-BD31-4B8C-83A1-F6EECF244321}">
                <p14:modId xmlns:p14="http://schemas.microsoft.com/office/powerpoint/2010/main" val="1215897189"/>
              </p:ext>
            </p:extLst>
          </p:nvPr>
        </p:nvGraphicFramePr>
        <p:xfrm>
          <a:off x="150812" y="1866900"/>
          <a:ext cx="12703174" cy="75168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16812"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I walked along the avenue                     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I never thought Id meet a girl like you, Meet a girl like you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With auburn hair and tawny eyes 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The kind of eyes that hypnotize me through, Hypnotize me through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 dirty="0"/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And I ran, I ran so far away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I just ran, I ran all night and </a:t>
                      </a:r>
                      <a:r>
                        <a:rPr lang="en-US" dirty="0" err="1"/>
                        <a:t>day,I</a:t>
                      </a:r>
                      <a:r>
                        <a:rPr lang="en-US" dirty="0"/>
                        <a:t> couldn’t get away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 dirty="0"/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A cloud appears above your head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A beam of light comes shining down on you, Shining down on you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The cloud is moving nearer still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Aurora borealis comes in view, Aurora comes in view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 dirty="0"/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Reached out a hand to touch your face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You’re slowly disappearing from my view; ‘</a:t>
                      </a:r>
                      <a:r>
                        <a:rPr lang="en-US" dirty="0" err="1"/>
                        <a:t>pearing</a:t>
                      </a:r>
                      <a:r>
                        <a:rPr lang="en-US" dirty="0"/>
                        <a:t> from my view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Reached out a hand to try again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I’m floating in a beam of light with you, A beam of light with you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/>
          </p:cNvSpPr>
          <p:nvPr>
            <p:ph type="ctrTitle" idx="4294967295"/>
          </p:nvPr>
        </p:nvSpPr>
        <p:spPr>
          <a:xfrm>
            <a:off x="150811" y="148108"/>
            <a:ext cx="3787462" cy="1336751"/>
          </a:xfrm>
          <a:prstGeom prst="rect">
            <a:avLst/>
          </a:prstGeom>
        </p:spPr>
        <p:txBody>
          <a:bodyPr>
            <a:normAutofit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dirty="0"/>
              <a:t>Cougar</a:t>
            </a:r>
          </a:p>
        </p:txBody>
      </p:sp>
      <p:graphicFrame>
        <p:nvGraphicFramePr>
          <p:cNvPr id="110" name="Table 110"/>
          <p:cNvGraphicFramePr/>
          <p:nvPr>
            <p:extLst>
              <p:ext uri="{D42A27DB-BD31-4B8C-83A1-F6EECF244321}">
                <p14:modId xmlns:p14="http://schemas.microsoft.com/office/powerpoint/2010/main" val="243944629"/>
              </p:ext>
            </p:extLst>
          </p:nvPr>
        </p:nvGraphicFramePr>
        <p:xfrm>
          <a:off x="6502400" y="148108"/>
          <a:ext cx="6249986" cy="1260475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30219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280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60475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4800" b="1" dirty="0">
                          <a:solidFill>
                            <a:srgbClr val="FFFFFF"/>
                          </a:solidFill>
                          <a:sym typeface="Helvetica Light"/>
                        </a:rPr>
                        <a:t>A B C</a:t>
                      </a:r>
                      <a:r>
                        <a:rPr lang="en-US" sz="4800" b="1" dirty="0">
                          <a:solidFill>
                            <a:srgbClr val="FFFFFF"/>
                          </a:solidFill>
                          <a:sym typeface="Helvetica Light"/>
                        </a:rPr>
                        <a:t> B</a:t>
                      </a:r>
                      <a:endParaRPr sz="4800" b="1" dirty="0">
                        <a:solidFill>
                          <a:srgbClr val="FFFFFF"/>
                        </a:solidFill>
                        <a:sym typeface="Helvetica Light"/>
                      </a:endParaRP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4800" b="1" dirty="0">
                          <a:solidFill>
                            <a:srgbClr val="FFC000"/>
                          </a:solidFill>
                          <a:sym typeface="Helvetica Light"/>
                        </a:rPr>
                        <a:t>C# A G#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1" name="Table 111"/>
          <p:cNvGraphicFramePr/>
          <p:nvPr>
            <p:extLst>
              <p:ext uri="{D42A27DB-BD31-4B8C-83A1-F6EECF244321}">
                <p14:modId xmlns:p14="http://schemas.microsoft.com/office/powerpoint/2010/main" val="2534913799"/>
              </p:ext>
            </p:extLst>
          </p:nvPr>
        </p:nvGraphicFramePr>
        <p:xfrm>
          <a:off x="150811" y="1866899"/>
          <a:ext cx="12601575" cy="7738593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2601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738593"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5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She walks and she stalks, She’s giving me the eye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5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Putting on her best play, Keeping me behind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5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She’s lurking in the bar, Bringing everything she’s got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5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She keeps me always guessing, That’s why I just can’t stop, yah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 sz="2500" b="1" dirty="0">
                        <a:solidFill>
                          <a:schemeClr val="bg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5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Prowling through the clubs, She’s looking left and right,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5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Show yourself to me, baby; Don’t get so uptight,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5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Looking for the young; She brings on the game,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5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No need to pull my strings ; You know we want the same!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 sz="2500" b="1" dirty="0">
                        <a:solidFill>
                          <a:schemeClr val="bg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5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Yah, you’re misunderstood each time you take the stage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5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You put on your best face, but some just look away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5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Time’s not on your side, but you’re giving it your best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5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Come on let’s ride, Cougar, I know I passed the test…yah!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 sz="2500" b="1" dirty="0">
                        <a:solidFill>
                          <a:schemeClr val="bg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5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Oh, you’ve got me turned around, When you talk to me that way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5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 may just play for keeps, But, what’s my momma gonna say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5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You’re eyeing all the boys, You keep playing these games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5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Stop messing with my head, You’re driving me insane!!!</a:t>
                      </a:r>
                      <a:endParaRPr sz="2500" b="1" dirty="0">
                        <a:solidFill>
                          <a:schemeClr val="bg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>
            <a:spLocks noGrp="1"/>
          </p:cNvSpPr>
          <p:nvPr>
            <p:ph type="ctrTitle" idx="4294967295"/>
          </p:nvPr>
        </p:nvSpPr>
        <p:spPr>
          <a:xfrm>
            <a:off x="76200" y="-1422400"/>
            <a:ext cx="11658600" cy="4114800"/>
          </a:xfrm>
          <a:prstGeom prst="rect">
            <a:avLst/>
          </a:prstGeom>
        </p:spPr>
        <p:txBody>
          <a:bodyPr>
            <a:normAutofit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t>Jade</a:t>
            </a:r>
          </a:p>
        </p:txBody>
      </p:sp>
      <p:graphicFrame>
        <p:nvGraphicFramePr>
          <p:cNvPr id="90" name="Table 90"/>
          <p:cNvGraphicFramePr/>
          <p:nvPr/>
        </p:nvGraphicFramePr>
        <p:xfrm>
          <a:off x="6502400" y="444500"/>
          <a:ext cx="6249987" cy="1260475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371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82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60475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3800">
                          <a:solidFill>
                            <a:srgbClr val="FFFFFF"/>
                          </a:solidFill>
                          <a:sym typeface="Helvetica Light"/>
                        </a:rPr>
                        <a:t>E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1" name="Table 91"/>
          <p:cNvGraphicFramePr/>
          <p:nvPr>
            <p:extLst>
              <p:ext uri="{D42A27DB-BD31-4B8C-83A1-F6EECF244321}">
                <p14:modId xmlns:p14="http://schemas.microsoft.com/office/powerpoint/2010/main" val="2707083247"/>
              </p:ext>
            </p:extLst>
          </p:nvPr>
        </p:nvGraphicFramePr>
        <p:xfrm>
          <a:off x="150812" y="1866900"/>
          <a:ext cx="12601575" cy="75168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2601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516812"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Riding along dazed and spent; Another dirty night has come and went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Keeping on a path that only you know; Clinging to </a:t>
                      </a:r>
                      <a:r>
                        <a:rPr lang="en-US" sz="2800" dirty="0" err="1"/>
                        <a:t>somethin</a:t>
                      </a:r>
                      <a:r>
                        <a:rPr lang="en-US" sz="2800" dirty="0"/>
                        <a:t> that just don’t grow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 sz="2800" dirty="0"/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You must have been something to see; All lit up, with the crowd on its knees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Now all the old goats leer and jeer; Keeping the jar filled, but not drying tears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 sz="2800" dirty="0"/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>
                          <a:solidFill>
                            <a:srgbClr val="FFC000"/>
                          </a:solidFill>
                        </a:rPr>
                        <a:t>JADE!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 sz="2800" dirty="0"/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Your time is now to make the break; Making you plan for the great escape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Hitting the streets with nowhere to go; Strange eyes on you, is there no hope?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 sz="2800" dirty="0"/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Waking up to a brand new day; No forced smiles, making them pay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The road’s laid out but still you wait, The fear of what’s next, your shame washed away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 sz="2800" dirty="0"/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>
                          <a:solidFill>
                            <a:srgbClr val="FFC000"/>
                          </a:solidFill>
                        </a:rPr>
                        <a:t>JADE!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>
                          <a:solidFill>
                            <a:srgbClr val="FFC000"/>
                          </a:solidFill>
                        </a:rPr>
                        <a:t>JADE!</a:t>
                      </a:r>
                      <a:endParaRPr lang="en-US" sz="2800" dirty="0"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2237" y="1676400"/>
            <a:ext cx="10439401" cy="1957388"/>
          </a:xfrm>
          <a:prstGeom prst="rect">
            <a:avLst/>
          </a:prstGeom>
          <a:ln w="12700">
            <a:miter lim="400000"/>
          </a:ln>
        </p:spPr>
      </p:pic>
      <p:pic>
        <p:nvPicPr>
          <p:cNvPr id="21" name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8800" y="4038600"/>
            <a:ext cx="4486275" cy="394335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61209397"/>
      </p:ext>
    </p:extLst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" name="Google Shape;39;p1"/>
          <p:cNvGraphicFramePr/>
          <p:nvPr/>
        </p:nvGraphicFramePr>
        <p:xfrm>
          <a:off x="5624286" y="142402"/>
          <a:ext cx="7231289" cy="13816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5978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333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816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rPr lang="en-US" sz="40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D Bm A G</a:t>
                      </a:r>
                    </a:p>
                  </a:txBody>
                  <a:tcPr marL="50800" marR="50800" marT="50800" marB="50800" anchor="ctr">
                    <a:lnL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rPr lang="en-US" sz="4000" b="1" u="none" strike="noStrike" cap="none" dirty="0">
                          <a:solidFill>
                            <a:srgbClr val="00B0F0"/>
                          </a:solidFill>
                          <a:uFillTx/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G D G A </a:t>
                      </a:r>
                      <a:r>
                        <a:rPr lang="en-US" sz="4000" b="1" u="none" strike="noStrike" cap="none" dirty="0" err="1">
                          <a:solidFill>
                            <a:srgbClr val="00B0F0"/>
                          </a:solidFill>
                          <a:uFillTx/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</a:t>
                      </a:r>
                      <a:endParaRPr lang="en-US" sz="4000" b="1" u="none" strike="noStrike" cap="none" dirty="0">
                        <a:solidFill>
                          <a:srgbClr val="00B0F0"/>
                        </a:solidFill>
                        <a:uFillTx/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rPr lang="en-US" sz="40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D Bm A G</a:t>
                      </a:r>
                      <a:endParaRPr sz="4000" b="1" u="none" strike="noStrike" cap="none" dirty="0">
                        <a:solidFill>
                          <a:srgbClr val="FFC000"/>
                        </a:solidFill>
                        <a:uFillTx/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50800" marR="50800" marT="50800" marB="50800" anchor="ctr">
                    <a:lnL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0" name="Google Shape;40;p1"/>
          <p:cNvGraphicFramePr/>
          <p:nvPr/>
        </p:nvGraphicFramePr>
        <p:xfrm>
          <a:off x="116840" y="1610198"/>
          <a:ext cx="12703150" cy="80010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5775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271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001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0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One, two princes kneel before you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0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That's what I said now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0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Princes, princes who adore you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0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Just go ahead now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0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One has diamonds in his pockets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0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And that's some bread now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0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This one who wants to buy you rockets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000" b="1" u="none" strike="noStrike" cap="none" dirty="0" err="1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Ain't</a:t>
                      </a:r>
                      <a:r>
                        <a:rPr lang="en-US" sz="20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 in his head now</a:t>
                      </a:r>
                      <a:endParaRPr sz="2000" b="1" u="none" strike="noStrike" cap="none" dirty="0">
                        <a:solidFill>
                          <a:srgbClr val="FFFFFF"/>
                        </a:solidFill>
                        <a:uFillTx/>
                        <a:latin typeface="Courier New" panose="02070309020205020404" pitchFamily="49" charset="0"/>
                        <a:ea typeface="Courier New"/>
                        <a:cs typeface="Courier New" panose="02070309020205020404" pitchFamily="49" charset="0"/>
                        <a:sym typeface="Courier New"/>
                      </a:endParaRPr>
                    </a:p>
                  </a:txBody>
                  <a:tcPr marL="50800" marR="50800" marT="50800" marB="50800" anchor="ctr">
                    <a:lnL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2000" b="1" u="none" strike="noStrike" cap="none" dirty="0">
                          <a:solidFill>
                            <a:srgbClr val="00B0F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Marry him, or marry me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2000" b="1" u="none" strike="noStrike" cap="none" dirty="0">
                          <a:solidFill>
                            <a:srgbClr val="00B0F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I'm the one that loves you baby cant you see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2000" b="1" u="none" strike="noStrike" cap="none" dirty="0">
                          <a:solidFill>
                            <a:srgbClr val="00B0F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 </a:t>
                      </a:r>
                      <a:r>
                        <a:rPr lang="en-US" sz="2000" b="1" u="none" strike="noStrike" cap="none" dirty="0" err="1">
                          <a:solidFill>
                            <a:srgbClr val="00B0F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ain't</a:t>
                      </a:r>
                      <a:r>
                        <a:rPr lang="en-US" sz="2000" b="1" u="none" strike="noStrike" cap="none" dirty="0">
                          <a:solidFill>
                            <a:srgbClr val="00B0F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got no future or family tree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2000" b="1" u="none" strike="noStrike" cap="none" dirty="0">
                          <a:solidFill>
                            <a:srgbClr val="00B0F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 know what a prince and lover ought to be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2000" b="1" u="none" strike="noStrike" cap="none" dirty="0">
                          <a:solidFill>
                            <a:srgbClr val="00B0F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 know what a prince and lover ought to be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endParaRPr lang="en-US" sz="2000" b="1" u="none" strike="noStrike" cap="none" dirty="0">
                        <a:solidFill>
                          <a:srgbClr val="FFFFFF"/>
                        </a:solidFill>
                        <a:uFillTx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20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Said If you want to call me "baby"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20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 Just go ahead now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20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And if you would like to tell me "maybe"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20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 Just go ahead now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20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And if you </a:t>
                      </a:r>
                      <a:r>
                        <a:rPr lang="en-US" sz="2000" b="1" u="none" strike="noStrike" cap="none" dirty="0" err="1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wanna</a:t>
                      </a:r>
                      <a:r>
                        <a:rPr lang="en-US" sz="20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buy me flowers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20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 Just go ahead now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20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And if you would like to talk for hours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20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 Just go ahead now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endParaRPr lang="en-US" sz="2000" b="1" u="none" strike="noStrike" cap="none" dirty="0">
                        <a:solidFill>
                          <a:srgbClr val="FFC000"/>
                        </a:solidFill>
                        <a:uFillTx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2000" b="1" u="none" strike="noStrike" cap="none" dirty="0">
                          <a:solidFill>
                            <a:srgbClr val="FF0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Solo is verse 4x 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2000" b="1" u="none" strike="noStrike" cap="none" dirty="0">
                          <a:solidFill>
                            <a:srgbClr val="FF0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into </a:t>
                      </a:r>
                      <a:r>
                        <a:rPr lang="en-US" sz="2000" b="1" u="none" strike="noStrike" cap="none" dirty="0">
                          <a:solidFill>
                            <a:srgbClr val="00B0F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bridge with an extra A at the end</a:t>
                      </a:r>
                      <a:endParaRPr sz="2000" b="1" u="none" strike="noStrike" cap="none" dirty="0">
                        <a:solidFill>
                          <a:srgbClr val="00B0F0"/>
                        </a:solidFill>
                        <a:uFillTx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0800" marR="50800" marT="50800" marB="50800" anchor="ctr">
                    <a:lnL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1" name="Google Shape;41;p1"/>
          <p:cNvSpPr txBox="1">
            <a:spLocks noGrp="1"/>
          </p:cNvSpPr>
          <p:nvPr>
            <p:ph type="title"/>
          </p:nvPr>
        </p:nvSpPr>
        <p:spPr>
          <a:xfrm>
            <a:off x="116839" y="55992"/>
            <a:ext cx="5095109" cy="146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200"/>
              <a:buFont typeface="Helvetica Neue Light"/>
              <a:buNone/>
            </a:pPr>
            <a:r>
              <a:rPr lang="en-US" sz="7200" b="0" i="0" u="none" strike="noStrike" cap="none" dirty="0">
                <a:solidFill>
                  <a:srgbClr val="FFFFFF"/>
                </a:solidFill>
                <a:uFillTx/>
                <a:latin typeface="Helvetica Neue Light"/>
                <a:ea typeface="Helvetica Neue Light"/>
                <a:cs typeface="Helvetica Neue Light"/>
                <a:sym typeface="Helvetica Neue Light"/>
              </a:rPr>
              <a:t>Two Princes</a:t>
            </a:r>
            <a:br>
              <a:rPr lang="en-US" sz="7200" b="0" i="0" u="none" strike="noStrike" cap="none" dirty="0">
                <a:solidFill>
                  <a:srgbClr val="FFFFFF"/>
                </a:solidFill>
                <a:uFillTx/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lang="en-US" sz="3600" b="0" i="0" u="none" strike="noStrike" cap="none" dirty="0">
                <a:solidFill>
                  <a:srgbClr val="FFFFFF"/>
                </a:solidFill>
                <a:uFillTx/>
                <a:latin typeface="Helvetica Neue Light"/>
                <a:ea typeface="Helvetica Neue Light"/>
                <a:cs typeface="Helvetica Neue Light"/>
                <a:sym typeface="Helvetica Neue Light"/>
              </a:rPr>
              <a:t>Spin Doctors</a:t>
            </a:r>
            <a:endParaRPr sz="3600" b="0" i="0" u="none" strike="noStrike" cap="none" dirty="0">
              <a:solidFill>
                <a:srgbClr val="FFFFFF"/>
              </a:solidFill>
              <a:uFillTx/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</p:spTree>
    <p:extLst>
      <p:ext uri="{BB962C8B-B14F-4D97-AF65-F5344CB8AC3E}">
        <p14:creationId xmlns:p14="http://schemas.microsoft.com/office/powerpoint/2010/main" val="120746643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" name="Google Shape;39;p1"/>
          <p:cNvGraphicFramePr/>
          <p:nvPr/>
        </p:nvGraphicFramePr>
        <p:xfrm>
          <a:off x="5624286" y="142402"/>
          <a:ext cx="7231289" cy="13816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5978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333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816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endParaRPr sz="4000" b="1" u="none" strike="noStrike" cap="none" dirty="0">
                        <a:solidFill>
                          <a:srgbClr val="FFFFFF"/>
                        </a:solidFill>
                        <a:uFillTx/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50800" marR="50800" marT="50800" marB="50800" anchor="ctr">
                    <a:lnL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endParaRPr sz="4000" b="1" u="none" strike="noStrike" cap="none" dirty="0">
                        <a:solidFill>
                          <a:srgbClr val="FFC000"/>
                        </a:solidFill>
                        <a:uFillTx/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50800" marR="50800" marT="50800" marB="50800" anchor="ctr">
                    <a:lnL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0" name="Google Shape;40;p1"/>
          <p:cNvGraphicFramePr/>
          <p:nvPr/>
        </p:nvGraphicFramePr>
        <p:xfrm>
          <a:off x="0" y="1607902"/>
          <a:ext cx="13004800" cy="8145698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650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02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1456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[Intro] 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A|-67777777-77777777-67777777-77777777-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endParaRPr lang="en-US" sz="1400" b="1" u="none" strike="noStrike" cap="none" dirty="0">
                        <a:solidFill>
                          <a:srgbClr val="FFFFFF"/>
                        </a:solidFill>
                        <a:uFillTx/>
                        <a:latin typeface="Courier New" panose="02070309020205020404" pitchFamily="49" charset="0"/>
                        <a:ea typeface="Courier New"/>
                        <a:cs typeface="Courier New" panose="02070309020205020404" pitchFamily="49" charset="0"/>
                        <a:sym typeface="Courier New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[Verse]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G|-------------------------------------|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D|-------------------77777777----------|.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A|-77777777-77777777----------77777777-|.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E|-------------------------------------|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endParaRPr lang="en-US" sz="1400" b="1" u="none" strike="noStrike" cap="none" dirty="0">
                        <a:solidFill>
                          <a:srgbClr val="FFFFFF"/>
                        </a:solidFill>
                        <a:uFillTx/>
                        <a:latin typeface="Courier New" panose="02070309020205020404" pitchFamily="49" charset="0"/>
                        <a:ea typeface="Courier New"/>
                        <a:cs typeface="Courier New" panose="02070309020205020404" pitchFamily="49" charset="0"/>
                        <a:sym typeface="Courier New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E5                                      A5            E5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Twenty, twenty, twenty four hours to go, I </a:t>
                      </a:r>
                      <a:r>
                        <a:rPr lang="en-US" sz="1400" b="1" u="none" strike="noStrike" cap="none" dirty="0" err="1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wanna</a:t>
                      </a:r>
                      <a:r>
                        <a:rPr lang="en-US" sz="14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 be sedated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E5                               A5            E5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400" b="1" u="none" strike="noStrike" cap="none" dirty="0" err="1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Nothin</a:t>
                      </a:r>
                      <a:r>
                        <a:rPr lang="en-US" sz="14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' to do, nowhere to go, oh, I </a:t>
                      </a:r>
                      <a:r>
                        <a:rPr lang="en-US" sz="1400" b="1" u="none" strike="noStrike" cap="none" dirty="0" err="1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wanna</a:t>
                      </a:r>
                      <a:r>
                        <a:rPr lang="en-US" sz="14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 be sedated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endParaRPr lang="en-US" sz="1400" b="1" u="none" strike="noStrike" cap="none" dirty="0">
                        <a:solidFill>
                          <a:srgbClr val="FFFFFF"/>
                        </a:solidFill>
                        <a:uFillTx/>
                        <a:latin typeface="Courier New" panose="02070309020205020404" pitchFamily="49" charset="0"/>
                        <a:ea typeface="Courier New"/>
                        <a:cs typeface="Courier New" panose="02070309020205020404" pitchFamily="49" charset="0"/>
                        <a:sym typeface="Courier New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[Chorus]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G|-------------------------------------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  <a:tabLst/>
                        <a:defRPr/>
                      </a:pPr>
                      <a:r>
                        <a:rPr lang="en-US" sz="14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D|-99999999----------99999999----------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A|----------77777777----------77777777-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E|-------------------------------------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endParaRPr lang="en-US" sz="1400" b="1" u="none" strike="noStrike" cap="none" dirty="0">
                        <a:solidFill>
                          <a:srgbClr val="FFC000"/>
                        </a:solidFill>
                        <a:uFillTx/>
                        <a:latin typeface="Courier New" panose="02070309020205020404" pitchFamily="49" charset="0"/>
                        <a:ea typeface="Courier New"/>
                        <a:cs typeface="Courier New" panose="02070309020205020404" pitchFamily="49" charset="0"/>
                        <a:sym typeface="Courier New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G|-------------------------------------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  <a:tabLst/>
                        <a:defRPr/>
                      </a:pPr>
                      <a:r>
                        <a:rPr lang="en-US" sz="14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D|-99999999----------77777777-99999999-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A|----------77777777-------------------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E|-------------------------------------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     B5                     E5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Just get me to the airport, put me on a plane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B5                     E5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Hurry, hurry, hurry, before I go insane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  B5                          E5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I can't control my fingers, I can't control my brain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   A5              B5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Oh no, oh, oh, oh, oh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endParaRPr lang="en-US" sz="1400" b="1" u="none" strike="noStrike" cap="none" dirty="0">
                        <a:solidFill>
                          <a:srgbClr val="FFFFFF"/>
                        </a:solidFill>
                        <a:uFillTx/>
                        <a:latin typeface="Courier New" panose="02070309020205020404" pitchFamily="49" charset="0"/>
                        <a:ea typeface="Courier New"/>
                        <a:cs typeface="Courier New" panose="02070309020205020404" pitchFamily="49" charset="0"/>
                        <a:sym typeface="Courier New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[Verse]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Twenty, twenty, twenty four hours to go, I </a:t>
                      </a:r>
                      <a:r>
                        <a:rPr lang="en-US" sz="1400" b="1" u="none" strike="noStrike" cap="none" dirty="0" err="1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wanna</a:t>
                      </a:r>
                      <a:r>
                        <a:rPr lang="en-US" sz="14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 be sedated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400" b="1" u="none" strike="noStrike" cap="none" dirty="0" err="1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Nothin</a:t>
                      </a:r>
                      <a:r>
                        <a:rPr lang="en-US" sz="14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' to do, nowhere to go, oh, I </a:t>
                      </a:r>
                      <a:r>
                        <a:rPr lang="en-US" sz="1400" b="1" u="none" strike="noStrike" cap="none" dirty="0" err="1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wanna</a:t>
                      </a:r>
                      <a:r>
                        <a:rPr lang="en-US" sz="14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 be sedated</a:t>
                      </a:r>
                    </a:p>
                  </a:txBody>
                  <a:tcPr marL="50800" marR="50800" marT="50800" marB="50800" anchor="ctr">
                    <a:lnL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[Chorus]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Just put me in a wheelchair, get me on a plane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Hurry, hurry, hurry, before I go insane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 can't control my fingers, I can't control my brain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Oh no, oh, oh, oh, oh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endParaRPr lang="en-US" sz="1400" b="1" u="none" strike="noStrike" cap="none" dirty="0">
                        <a:solidFill>
                          <a:srgbClr val="FFFFFF"/>
                        </a:solidFill>
                        <a:uFillTx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[Solo]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E5  A5  B5  E5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E5  A5  B5  E5 and E5 into the key shift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endParaRPr lang="en-US" sz="1400" b="1" u="none" strike="noStrike" cap="none" dirty="0">
                        <a:solidFill>
                          <a:srgbClr val="FFFFFF"/>
                        </a:solidFill>
                        <a:uFillTx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[Verse goes up two bars to F#]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Twenty, twenty, twenty four hours to go, I </a:t>
                      </a:r>
                      <a:r>
                        <a:rPr lang="en-US" sz="1400" b="1" u="none" strike="noStrike" cap="none" dirty="0" err="1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wanna</a:t>
                      </a:r>
                      <a:r>
                        <a:rPr lang="en-US" sz="14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be </a:t>
                      </a:r>
                      <a:r>
                        <a:rPr lang="en-US" sz="1400" b="1" u="none" strike="noStrike" cap="none" dirty="0" err="1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sedatedNothin</a:t>
                      </a:r>
                      <a:r>
                        <a:rPr lang="en-US" sz="14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 to do, nowhere to go, oh, I </a:t>
                      </a:r>
                      <a:r>
                        <a:rPr lang="en-US" sz="1400" b="1" u="none" strike="noStrike" cap="none" dirty="0" err="1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wanna</a:t>
                      </a:r>
                      <a:r>
                        <a:rPr lang="en-US" sz="14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be sedated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[Chorus]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Just put me in a wheelchair, get me to the show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Hurry, hurry, hurry, before I go loco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 can't control my fingers, I can't control my toes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Oh no, oh, oh, oh, oh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endParaRPr lang="en-US" sz="1400" b="1" u="none" strike="noStrike" cap="none" dirty="0">
                        <a:solidFill>
                          <a:srgbClr val="FFFFFF"/>
                        </a:solidFill>
                        <a:uFillTx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[Verse]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Twenty, twenty, twenty four hours to go, I </a:t>
                      </a:r>
                      <a:r>
                        <a:rPr lang="en-US" sz="1400" b="1" u="none" strike="noStrike" cap="none" dirty="0" err="1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wanna</a:t>
                      </a:r>
                      <a:r>
                        <a:rPr lang="en-US" sz="14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be sedated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400" b="1" u="none" strike="noStrike" cap="none" dirty="0" err="1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Nothin</a:t>
                      </a:r>
                      <a:r>
                        <a:rPr lang="en-US" sz="14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 to do, nowhere to go, oh, I </a:t>
                      </a:r>
                      <a:r>
                        <a:rPr lang="en-US" sz="1400" b="1" u="none" strike="noStrike" cap="none" dirty="0" err="1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wanna</a:t>
                      </a:r>
                      <a:r>
                        <a:rPr lang="en-US" sz="14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be sedated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endParaRPr lang="en-US" sz="1400" b="1" u="none" strike="noStrike" cap="none" dirty="0">
                        <a:solidFill>
                          <a:srgbClr val="FFFFFF"/>
                        </a:solidFill>
                        <a:uFillTx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[Chorus]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Just put me in a wheelchair, get me to the show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Hurry, hurry, hurry, before I go loco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 can't control my fingers, I can't control my toes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Oh no, oh, oh, oh, oh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endParaRPr lang="en-US" sz="1400" b="1" u="none" strike="noStrike" cap="none" dirty="0">
                        <a:solidFill>
                          <a:srgbClr val="FFFFFF"/>
                        </a:solidFill>
                        <a:uFillTx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C00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[Outro]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solidFill>
                            <a:srgbClr val="C00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F#5                    B5                C#5            F#5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400" b="1" u="none" strike="noStrike" cap="none" dirty="0" err="1">
                          <a:solidFill>
                            <a:srgbClr val="C00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Bamp</a:t>
                      </a:r>
                      <a:r>
                        <a:rPr lang="en-US" sz="1400" b="1" u="none" strike="noStrike" cap="none" dirty="0">
                          <a:solidFill>
                            <a:srgbClr val="C00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400" b="1" u="none" strike="noStrike" cap="none" dirty="0" err="1">
                          <a:solidFill>
                            <a:srgbClr val="C00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bamp</a:t>
                      </a:r>
                      <a:r>
                        <a:rPr lang="en-US" sz="1400" b="1" u="none" strike="noStrike" cap="none" dirty="0">
                          <a:solidFill>
                            <a:srgbClr val="C00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</a:t>
                      </a:r>
                      <a:r>
                        <a:rPr lang="en-US" sz="1400" b="1" u="none" strike="noStrike" cap="none" dirty="0" err="1">
                          <a:solidFill>
                            <a:srgbClr val="C00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ba</a:t>
                      </a:r>
                      <a:r>
                        <a:rPr lang="en-US" sz="1400" b="1" u="none" strike="noStrike" cap="none" dirty="0">
                          <a:solidFill>
                            <a:srgbClr val="C00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400" b="1" u="none" strike="noStrike" cap="none" dirty="0" err="1">
                          <a:solidFill>
                            <a:srgbClr val="C00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bamp</a:t>
                      </a:r>
                      <a:r>
                        <a:rPr lang="en-US" sz="1400" b="1" u="none" strike="noStrike" cap="none" dirty="0">
                          <a:solidFill>
                            <a:srgbClr val="C00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</a:t>
                      </a:r>
                      <a:r>
                        <a:rPr lang="en-US" sz="1400" b="1" u="none" strike="noStrike" cap="none" dirty="0" err="1">
                          <a:solidFill>
                            <a:srgbClr val="C00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ba</a:t>
                      </a:r>
                      <a:r>
                        <a:rPr lang="en-US" sz="1400" b="1" u="none" strike="noStrike" cap="none" dirty="0">
                          <a:solidFill>
                            <a:srgbClr val="C00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400" b="1" u="none" strike="noStrike" cap="none" dirty="0" err="1">
                          <a:solidFill>
                            <a:srgbClr val="C00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bamp</a:t>
                      </a:r>
                      <a:r>
                        <a:rPr lang="en-US" sz="1400" b="1" u="none" strike="noStrike" cap="none" dirty="0">
                          <a:solidFill>
                            <a:srgbClr val="C00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400" b="1" u="none" strike="noStrike" cap="none" dirty="0" err="1">
                          <a:solidFill>
                            <a:srgbClr val="C00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bamp</a:t>
                      </a:r>
                      <a:r>
                        <a:rPr lang="en-US" sz="1400" b="1" u="none" strike="noStrike" cap="none" dirty="0">
                          <a:solidFill>
                            <a:srgbClr val="C00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</a:t>
                      </a:r>
                      <a:r>
                        <a:rPr lang="en-US" sz="1400" b="1" u="none" strike="noStrike" cap="none" dirty="0" err="1">
                          <a:solidFill>
                            <a:srgbClr val="C00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ba</a:t>
                      </a:r>
                      <a:r>
                        <a:rPr lang="en-US" sz="1400" b="1" u="none" strike="noStrike" cap="none" dirty="0">
                          <a:solidFill>
                            <a:srgbClr val="C00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400" b="1" u="none" strike="noStrike" cap="none" dirty="0" err="1">
                          <a:solidFill>
                            <a:srgbClr val="C00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bamp</a:t>
                      </a:r>
                      <a:r>
                        <a:rPr lang="en-US" sz="1400" b="1" u="none" strike="noStrike" cap="none" dirty="0">
                          <a:solidFill>
                            <a:srgbClr val="C00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I </a:t>
                      </a:r>
                      <a:r>
                        <a:rPr lang="en-US" sz="1400" b="1" u="none" strike="noStrike" cap="none" dirty="0" err="1">
                          <a:solidFill>
                            <a:srgbClr val="C00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wanna</a:t>
                      </a:r>
                      <a:r>
                        <a:rPr lang="en-US" sz="1400" b="1" u="none" strike="noStrike" cap="none" dirty="0">
                          <a:solidFill>
                            <a:srgbClr val="C00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400" b="1" u="none" strike="noStrike" cap="none" dirty="0" err="1">
                          <a:solidFill>
                            <a:srgbClr val="C00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besedated</a:t>
                      </a:r>
                      <a:endParaRPr sz="1400" b="1" u="none" strike="noStrike" cap="none" dirty="0">
                        <a:solidFill>
                          <a:srgbClr val="C00000"/>
                        </a:solidFill>
                        <a:uFillTx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0800" marR="50800" marT="50800" marB="50800" anchor="ctr">
                    <a:lnL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1" name="Google Shape;41;p1"/>
          <p:cNvSpPr txBox="1">
            <a:spLocks noGrp="1"/>
          </p:cNvSpPr>
          <p:nvPr>
            <p:ph type="title"/>
          </p:nvPr>
        </p:nvSpPr>
        <p:spPr>
          <a:xfrm>
            <a:off x="116839" y="55992"/>
            <a:ext cx="5623561" cy="146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200"/>
              <a:buFont typeface="Helvetica Neue Light"/>
              <a:buNone/>
            </a:pPr>
            <a:r>
              <a:rPr lang="en-US" sz="6000" b="0" i="0" u="none" strike="noStrike" cap="none" dirty="0">
                <a:solidFill>
                  <a:srgbClr val="FFFFFF"/>
                </a:solidFill>
                <a:uFillTx/>
                <a:latin typeface="Helvetica Neue Light"/>
                <a:ea typeface="Helvetica Neue Light"/>
                <a:cs typeface="Helvetica Neue Light"/>
                <a:sym typeface="Helvetica Neue Light"/>
              </a:rPr>
              <a:t>I </a:t>
            </a:r>
            <a:r>
              <a:rPr lang="en-US" sz="6000" b="0" i="0" u="none" strike="noStrike" cap="none" dirty="0" err="1">
                <a:solidFill>
                  <a:srgbClr val="FFFFFF"/>
                </a:solidFill>
                <a:uFillTx/>
                <a:latin typeface="Helvetica Neue Light"/>
                <a:ea typeface="Helvetica Neue Light"/>
                <a:cs typeface="Helvetica Neue Light"/>
                <a:sym typeface="Helvetica Neue Light"/>
              </a:rPr>
              <a:t>wanna</a:t>
            </a:r>
            <a:r>
              <a:rPr lang="en-US" sz="6000" b="0" i="0" u="none" strike="noStrike" cap="none" dirty="0">
                <a:solidFill>
                  <a:srgbClr val="FFFFFF"/>
                </a:solidFill>
                <a:uFillTx/>
                <a:latin typeface="Helvetica Neue Light"/>
                <a:ea typeface="Helvetica Neue Light"/>
                <a:cs typeface="Helvetica Neue Light"/>
                <a:sym typeface="Helvetica Neue Light"/>
              </a:rPr>
              <a:t> be sedated</a:t>
            </a:r>
            <a:br>
              <a:rPr lang="en-US" sz="7200" b="0" i="0" u="none" strike="noStrike" cap="none" dirty="0">
                <a:solidFill>
                  <a:srgbClr val="FFFFFF"/>
                </a:solidFill>
                <a:uFillTx/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lang="en-US" sz="3600" b="0" i="0" u="none" strike="noStrike" cap="none" dirty="0">
                <a:solidFill>
                  <a:srgbClr val="FFFFFF"/>
                </a:solidFill>
                <a:uFillTx/>
                <a:latin typeface="Helvetica Neue Light"/>
                <a:ea typeface="Helvetica Neue Light"/>
                <a:cs typeface="Helvetica Neue Light"/>
                <a:sym typeface="Helvetica Neue Light"/>
              </a:rPr>
              <a:t>Ramones</a:t>
            </a:r>
            <a:endParaRPr sz="3600" b="0" i="0" u="none" strike="noStrike" cap="none" dirty="0">
              <a:solidFill>
                <a:srgbClr val="FFFFFF"/>
              </a:solidFill>
              <a:uFillTx/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</p:spTree>
    <p:extLst>
      <p:ext uri="{BB962C8B-B14F-4D97-AF65-F5344CB8AC3E}">
        <p14:creationId xmlns:p14="http://schemas.microsoft.com/office/powerpoint/2010/main" val="377721522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" name="Google Shape;39;p1"/>
          <p:cNvGraphicFramePr/>
          <p:nvPr/>
        </p:nvGraphicFramePr>
        <p:xfrm>
          <a:off x="3454400" y="142402"/>
          <a:ext cx="9401175" cy="86360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46775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236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91398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rPr lang="en-US" sz="4000" b="1" u="none" strike="noStrike" cap="none" dirty="0">
                          <a:solidFill>
                            <a:srgbClr val="92D050"/>
                          </a:solidFill>
                          <a:uFillTx/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BCCC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rPr lang="en-US" sz="4000" b="1" u="none" strike="noStrike" cap="none" dirty="0">
                          <a:solidFill>
                            <a:schemeClr val="bg1">
                              <a:lumMod val="95000"/>
                            </a:schemeClr>
                          </a:solidFill>
                          <a:uFillTx/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CCCC </a:t>
                      </a:r>
                      <a:r>
                        <a:rPr lang="en-US" sz="4000" b="1" u="none" strike="noStrike" cap="none" dirty="0" err="1">
                          <a:solidFill>
                            <a:schemeClr val="bg1">
                              <a:lumMod val="95000"/>
                            </a:schemeClr>
                          </a:solidFill>
                          <a:uFillTx/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CCCC</a:t>
                      </a:r>
                      <a:endParaRPr lang="en-US" sz="4000" b="1" u="none" strike="noStrike" cap="none" dirty="0">
                        <a:solidFill>
                          <a:schemeClr val="bg1">
                            <a:lumMod val="95000"/>
                          </a:schemeClr>
                        </a:solidFill>
                        <a:uFillTx/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rPr lang="en-US" sz="4000" b="1" u="none" strike="noStrike" cap="none" dirty="0">
                          <a:solidFill>
                            <a:schemeClr val="bg1">
                              <a:lumMod val="95000"/>
                            </a:schemeClr>
                          </a:solidFill>
                          <a:uFillTx/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G C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rPr lang="en-US" sz="4000" b="1" u="none" strike="noStrike" cap="none" dirty="0">
                          <a:solidFill>
                            <a:srgbClr val="FFFF00"/>
                          </a:solidFill>
                          <a:uFillTx/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 F A F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rPr lang="en-US" sz="4000" b="1" u="none" strike="noStrike" cap="none" dirty="0">
                          <a:solidFill>
                            <a:srgbClr val="FFFF00"/>
                          </a:solidFill>
                          <a:uFillTx/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 </a:t>
                      </a:r>
                      <a:r>
                        <a:rPr lang="en-US" sz="4000" b="1" u="none" strike="noStrike" cap="none" dirty="0" err="1">
                          <a:solidFill>
                            <a:srgbClr val="FFFF00"/>
                          </a:solidFill>
                          <a:uFillTx/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</a:t>
                      </a:r>
                      <a:r>
                        <a:rPr lang="en-US" sz="4000" b="1" u="none" strike="noStrike" cap="none" dirty="0">
                          <a:solidFill>
                            <a:srgbClr val="FFFF00"/>
                          </a:solidFill>
                          <a:uFillTx/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G G[Verse]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rPr lang="en-US" sz="4000" b="1" u="none" strike="noStrike" cap="none" dirty="0">
                          <a:solidFill>
                            <a:srgbClr val="FFFF00"/>
                          </a:solidFill>
                          <a:uFillTx/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rPr lang="en-US" sz="4000" b="1" u="none" strike="noStrike" cap="none" dirty="0">
                          <a:solidFill>
                            <a:srgbClr val="FFFF00"/>
                          </a:solidFill>
                          <a:uFillTx/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[Pre-Chorus]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rPr lang="en-US" sz="4000" b="1" u="none" strike="noStrike" cap="none" dirty="0">
                          <a:solidFill>
                            <a:srgbClr val="FFFF00"/>
                          </a:solidFill>
                          <a:uFillTx/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rPr lang="en-US" sz="4000" b="1" u="none" strike="noStrike" cap="none" dirty="0">
                          <a:solidFill>
                            <a:srgbClr val="FFFF00"/>
                          </a:solidFill>
                          <a:uFillTx/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[Chorus]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rPr lang="en-US" sz="4000" b="1" u="none" strike="noStrike" cap="none" dirty="0">
                          <a:solidFill>
                            <a:srgbClr val="FFFF00"/>
                          </a:solidFill>
                          <a:uFillTx/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rPr lang="en-US" sz="4000" b="1" u="none" strike="noStrike" cap="none" dirty="0">
                          <a:solidFill>
                            <a:srgbClr val="FFFF00"/>
                          </a:solidFill>
                          <a:uFillTx/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[Bridge]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rPr lang="en-US" sz="4000" b="1" u="none" strike="noStrike" cap="none" dirty="0">
                          <a:solidFill>
                            <a:srgbClr val="FFFF00"/>
                          </a:solidFill>
                          <a:uFillTx/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rPr lang="en-US" sz="4000" b="1" u="none" strike="noStrike" cap="none" dirty="0">
                          <a:solidFill>
                            <a:srgbClr val="FFFF00"/>
                          </a:solidFill>
                          <a:uFillTx/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[Chorus]  fade out</a:t>
                      </a:r>
                      <a:endParaRPr sz="4000" b="1" u="none" strike="noStrike" cap="none" dirty="0">
                        <a:solidFill>
                          <a:srgbClr val="FFFF00"/>
                        </a:solidFill>
                        <a:uFillTx/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50800" marR="50800" marT="50800" marB="50800" anchor="ctr">
                    <a:lnL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rPr lang="en-US" sz="40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 </a:t>
                      </a:r>
                      <a:r>
                        <a:rPr lang="en-US" sz="4000" b="1" u="none" strike="noStrike" cap="none" dirty="0" err="1">
                          <a:solidFill>
                            <a:srgbClr val="FFC000"/>
                          </a:solidFill>
                          <a:uFillTx/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</a:t>
                      </a:r>
                      <a:r>
                        <a:rPr lang="en-US" sz="40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F G</a:t>
                      </a:r>
                      <a:endParaRPr sz="4000" b="1" u="none" strike="noStrike" cap="none" dirty="0">
                        <a:solidFill>
                          <a:srgbClr val="FFC000"/>
                        </a:solidFill>
                        <a:uFillTx/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50800" marR="50800" marT="50800" marB="50800" anchor="ctr">
                    <a:lnL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0" name="Google Shape;40;p1"/>
          <p:cNvGraphicFramePr/>
          <p:nvPr/>
        </p:nvGraphicFramePr>
        <p:xfrm>
          <a:off x="116840" y="3810000"/>
          <a:ext cx="12703150" cy="5801198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6351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011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92D05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[Intro] 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92D05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C5  </a:t>
                      </a:r>
                      <a:r>
                        <a:rPr lang="en-US" sz="1600" b="1" u="none" strike="noStrike" cap="none" dirty="0" err="1">
                          <a:solidFill>
                            <a:srgbClr val="92D05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C5</a:t>
                      </a:r>
                      <a:r>
                        <a:rPr lang="en-US" sz="1600" b="1" u="none" strike="noStrike" cap="none" dirty="0">
                          <a:solidFill>
                            <a:srgbClr val="92D05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  </a:t>
                      </a:r>
                      <a:r>
                        <a:rPr lang="en-US" sz="1600" b="1" u="none" strike="noStrike" cap="none" dirty="0" err="1">
                          <a:solidFill>
                            <a:srgbClr val="92D05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C5</a:t>
                      </a:r>
                      <a:r>
                        <a:rPr lang="en-US" sz="1600" b="1" u="none" strike="noStrike" cap="none" dirty="0">
                          <a:solidFill>
                            <a:srgbClr val="92D05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  </a:t>
                      </a:r>
                      <a:r>
                        <a:rPr lang="en-US" sz="1600" b="1" u="none" strike="noStrike" cap="none" dirty="0" err="1">
                          <a:solidFill>
                            <a:srgbClr val="92D050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C5</a:t>
                      </a:r>
                      <a:endParaRPr lang="en-US" sz="1600" b="1" u="none" strike="noStrike" cap="none" dirty="0">
                        <a:solidFill>
                          <a:srgbClr val="92D050"/>
                        </a:solidFill>
                        <a:uFillTx/>
                        <a:latin typeface="Courier New" panose="02070309020205020404" pitchFamily="49" charset="0"/>
                        <a:ea typeface="Courier New"/>
                        <a:cs typeface="Courier New" panose="02070309020205020404" pitchFamily="49" charset="0"/>
                        <a:sym typeface="Courier New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endParaRPr lang="en-US" sz="1600" b="1" u="none" strike="noStrike" cap="none" dirty="0">
                        <a:solidFill>
                          <a:srgbClr val="FFFFFF"/>
                        </a:solidFill>
                        <a:uFillTx/>
                        <a:latin typeface="Courier New" panose="02070309020205020404" pitchFamily="49" charset="0"/>
                        <a:ea typeface="Courier New"/>
                        <a:cs typeface="Courier New" panose="02070309020205020404" pitchFamily="49" charset="0"/>
                        <a:sym typeface="Courier New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[Verse] 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C5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Well, the kids are all hopped up and ready to go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C5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They are ready to go now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G5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They've got their surfboards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                                C5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and they are going to the </a:t>
                      </a:r>
                      <a:r>
                        <a:rPr lang="en-US" sz="1600" b="1" u="none" strike="noStrike" cap="none" dirty="0" err="1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disquotheque</a:t>
                      </a:r>
                      <a:r>
                        <a:rPr lang="en-US" sz="16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 a go </a:t>
                      </a:r>
                      <a:r>
                        <a:rPr lang="en-US" sz="1600" b="1" u="none" strike="noStrike" cap="none" dirty="0" err="1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go</a:t>
                      </a:r>
                      <a:endParaRPr lang="en-US" sz="1600" b="1" u="none" strike="noStrike" cap="none" dirty="0">
                        <a:solidFill>
                          <a:srgbClr val="FFFFFF"/>
                        </a:solidFill>
                        <a:uFillTx/>
                        <a:latin typeface="Courier New" panose="02070309020205020404" pitchFamily="49" charset="0"/>
                        <a:ea typeface="Courier New"/>
                        <a:cs typeface="Courier New" panose="02070309020205020404" pitchFamily="49" charset="0"/>
                        <a:sym typeface="Courier New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endParaRPr lang="en-US" sz="1600" b="1" u="none" strike="noStrike" cap="none" dirty="0">
                        <a:solidFill>
                          <a:srgbClr val="FFFFFF"/>
                        </a:solidFill>
                        <a:uFillTx/>
                        <a:latin typeface="Courier New" panose="02070309020205020404" pitchFamily="49" charset="0"/>
                        <a:ea typeface="Courier New"/>
                        <a:cs typeface="Courier New" panose="02070309020205020404" pitchFamily="49" charset="0"/>
                        <a:sym typeface="Courier New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FFFF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[Pre-Chorus] 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FFFF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A5           F5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FFFF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But she just couldn't stay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FFFF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A5         F5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FFFF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She had to break away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FFFF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C5                                G5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FFFF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Well, New York City really has it all, oh yeah, o yeah</a:t>
                      </a:r>
                    </a:p>
                  </a:txBody>
                  <a:tcPr marL="50800" marR="50800" marT="50800" marB="50800" anchor="ctr">
                    <a:lnL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[Chorus] 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C5       F5      G5            C5  F5 G5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Sheena is a punk rocker   (x3) now.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C5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Well, she's a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endParaRPr lang="en-US" sz="1600" b="1" u="none" strike="noStrike" cap="none" dirty="0">
                        <a:solidFill>
                          <a:srgbClr val="FFFFFF"/>
                        </a:solidFill>
                        <a:uFillTx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00B0F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[Bridge]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00B0F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F5 - C5 - G5 - Bb5               C5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00B0F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Punk- punk- a punk rocker   (x4) now.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endParaRPr lang="en-US" sz="1600" b="1" u="none" strike="noStrike" cap="none" dirty="0">
                        <a:solidFill>
                          <a:srgbClr val="FFFFFF"/>
                        </a:solidFill>
                        <a:uFillTx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[Verse]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endParaRPr lang="en-US" sz="1600" b="1" u="none" strike="noStrike" cap="none" dirty="0">
                        <a:solidFill>
                          <a:srgbClr val="FFFFFF"/>
                        </a:solidFill>
                        <a:uFillTx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FFFF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[Pre-Chorus]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endParaRPr lang="en-US" sz="1600" b="1" u="none" strike="noStrike" cap="none" dirty="0">
                        <a:solidFill>
                          <a:srgbClr val="FFFFFF"/>
                        </a:solidFill>
                        <a:uFillTx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[Chorus]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endParaRPr lang="en-US" sz="1600" b="1" u="none" strike="noStrike" cap="none" dirty="0">
                        <a:solidFill>
                          <a:srgbClr val="FFFFFF"/>
                        </a:solidFill>
                        <a:uFillTx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00B0F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[Bridge]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endParaRPr lang="en-US" sz="1600" b="1" u="none" strike="noStrike" cap="none" dirty="0">
                        <a:solidFill>
                          <a:srgbClr val="FFFFFF"/>
                        </a:solidFill>
                        <a:uFillTx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[Chorus]  fade out</a:t>
                      </a:r>
                      <a:endParaRPr sz="1600" b="1" u="none" strike="noStrike" cap="none" dirty="0">
                        <a:solidFill>
                          <a:srgbClr val="FFC000"/>
                        </a:solidFill>
                        <a:uFillTx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0800" marR="50800" marT="50800" marB="50800" anchor="ctr">
                    <a:lnL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1" name="Google Shape;41;p1"/>
          <p:cNvSpPr txBox="1">
            <a:spLocks noGrp="1"/>
          </p:cNvSpPr>
          <p:nvPr>
            <p:ph type="title"/>
          </p:nvPr>
        </p:nvSpPr>
        <p:spPr>
          <a:xfrm>
            <a:off x="116839" y="55992"/>
            <a:ext cx="5095109" cy="146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200"/>
              <a:buFont typeface="Helvetica Neue Light"/>
              <a:buNone/>
            </a:pPr>
            <a:r>
              <a:rPr lang="en-US" sz="7200" b="0" i="0" u="none" strike="noStrike" cap="none" dirty="0">
                <a:solidFill>
                  <a:srgbClr val="FFFFFF"/>
                </a:solidFill>
                <a:uFillTx/>
                <a:latin typeface="Helvetica Neue Light"/>
                <a:ea typeface="Helvetica Neue Light"/>
                <a:cs typeface="Helvetica Neue Light"/>
                <a:sym typeface="Helvetica Neue Light"/>
              </a:rPr>
              <a:t>Sheena Is</a:t>
            </a:r>
            <a:br>
              <a:rPr lang="en-US" sz="7200" b="0" i="0" u="none" strike="noStrike" cap="none" dirty="0">
                <a:solidFill>
                  <a:srgbClr val="FFFFFF"/>
                </a:solidFill>
                <a:uFillTx/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lang="en-US" sz="3600" b="0" i="0" u="none" strike="noStrike" cap="none" dirty="0">
                <a:solidFill>
                  <a:srgbClr val="FFFFFF"/>
                </a:solidFill>
                <a:uFillTx/>
                <a:latin typeface="Helvetica Neue Light"/>
                <a:ea typeface="Helvetica Neue Light"/>
                <a:cs typeface="Helvetica Neue Light"/>
                <a:sym typeface="Helvetica Neue Light"/>
              </a:rPr>
              <a:t>Ramones</a:t>
            </a:r>
            <a:endParaRPr sz="3600" b="0" i="0" u="none" strike="noStrike" cap="none" dirty="0">
              <a:solidFill>
                <a:srgbClr val="FFFFFF"/>
              </a:solidFill>
              <a:uFillTx/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</p:spTree>
    <p:extLst>
      <p:ext uri="{BB962C8B-B14F-4D97-AF65-F5344CB8AC3E}">
        <p14:creationId xmlns:p14="http://schemas.microsoft.com/office/powerpoint/2010/main" val="179488929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" name="Google Shape;39;p1"/>
          <p:cNvGraphicFramePr/>
          <p:nvPr/>
        </p:nvGraphicFramePr>
        <p:xfrm>
          <a:off x="5624286" y="142402"/>
          <a:ext cx="7231289" cy="13816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5978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333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816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endParaRPr sz="4000" b="1" u="none" strike="noStrike" cap="none">
                        <a:solidFill>
                          <a:srgbClr val="FFFFFF"/>
                        </a:solidFill>
                        <a:uFillTx/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50800" marR="50800" marT="50800" marB="50800" anchor="ctr">
                    <a:lnL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endParaRPr sz="4000" b="1" u="none" strike="noStrike" cap="none">
                        <a:solidFill>
                          <a:srgbClr val="FFC000"/>
                        </a:solidFill>
                        <a:uFillTx/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50800" marR="50800" marT="50800" marB="50800" anchor="ctr">
                    <a:lnL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0" name="Google Shape;40;p1"/>
          <p:cNvGraphicFramePr/>
          <p:nvPr/>
        </p:nvGraphicFramePr>
        <p:xfrm>
          <a:off x="116840" y="1610198"/>
          <a:ext cx="12738735" cy="80010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27387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001000">
                <a:tc>
                  <a:txBody>
                    <a:bodyPr/>
                    <a:lstStyle/>
                    <a:p>
                      <a:pPr rtl="0"/>
                      <a:r>
                        <a:rPr lang="en-US" sz="3600" b="0" i="0" u="none" strike="noStrike">
                          <a:solidFill>
                            <a:schemeClr val="bg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All that you touch and all that you see</a:t>
                      </a:r>
                      <a:endParaRPr lang="en-US" sz="3600">
                        <a:solidFill>
                          <a:schemeClr val="bg1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rtl="0"/>
                      <a:r>
                        <a:rPr lang="en-US" sz="3600" b="0" i="0" u="none" strike="noStrike">
                          <a:solidFill>
                            <a:schemeClr val="bg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All that you taste, all you feel</a:t>
                      </a:r>
                      <a:endParaRPr lang="en-US" sz="3600">
                        <a:solidFill>
                          <a:schemeClr val="bg1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rtl="0"/>
                      <a:r>
                        <a:rPr lang="en-US" sz="3600" b="0" i="0" u="none" strike="noStrike">
                          <a:solidFill>
                            <a:schemeClr val="bg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And all that you love and all that you hate</a:t>
                      </a:r>
                      <a:endParaRPr lang="en-US" sz="3600">
                        <a:solidFill>
                          <a:schemeClr val="bg1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rtl="0"/>
                      <a:r>
                        <a:rPr lang="en-US" sz="3600" b="0" i="0" u="none" strike="noStrike">
                          <a:solidFill>
                            <a:schemeClr val="bg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All you distrust, all you save</a:t>
                      </a:r>
                      <a:endParaRPr lang="en-US" sz="3600">
                        <a:solidFill>
                          <a:schemeClr val="bg1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rtl="0"/>
                      <a:r>
                        <a:rPr lang="en-US" sz="3600" b="0" i="0" u="none" strike="noStrike">
                          <a:solidFill>
                            <a:schemeClr val="bg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And all that you give and all that you deal</a:t>
                      </a:r>
                      <a:endParaRPr lang="en-US" sz="3600">
                        <a:solidFill>
                          <a:schemeClr val="bg1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rtl="0"/>
                      <a:r>
                        <a:rPr lang="en-US" sz="3600" b="0" i="0" u="none" strike="noStrike">
                          <a:solidFill>
                            <a:schemeClr val="bg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And all that you buy, beg, borrow, or steal</a:t>
                      </a:r>
                      <a:endParaRPr lang="en-US" sz="3600">
                        <a:solidFill>
                          <a:schemeClr val="bg1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rtl="0"/>
                      <a:r>
                        <a:rPr lang="en-US" sz="3600" b="0" i="0" u="none" strike="noStrike">
                          <a:solidFill>
                            <a:schemeClr val="bg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And all you create and all you destroy</a:t>
                      </a:r>
                      <a:endParaRPr lang="en-US" sz="3600">
                        <a:solidFill>
                          <a:schemeClr val="bg1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rtl="0"/>
                      <a:r>
                        <a:rPr lang="en-US" sz="3600" b="0" i="0" u="none" strike="noStrike">
                          <a:solidFill>
                            <a:schemeClr val="bg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And all that you do and all that you say</a:t>
                      </a:r>
                      <a:endParaRPr lang="en-US" sz="3600">
                        <a:solidFill>
                          <a:schemeClr val="bg1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rtl="0"/>
                      <a:r>
                        <a:rPr lang="en-US" sz="3600" b="0" i="0" u="none" strike="noStrike">
                          <a:solidFill>
                            <a:schemeClr val="bg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And all that you eat and everyone you meet</a:t>
                      </a:r>
                      <a:endParaRPr lang="en-US" sz="3600">
                        <a:solidFill>
                          <a:schemeClr val="bg1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rtl="0"/>
                      <a:r>
                        <a:rPr lang="en-US" sz="3600" b="0" i="0" u="none" strike="noStrike">
                          <a:solidFill>
                            <a:schemeClr val="bg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And all that you slight and everyone you fight</a:t>
                      </a:r>
                      <a:endParaRPr lang="en-US" sz="3600">
                        <a:solidFill>
                          <a:schemeClr val="bg1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rtl="0"/>
                      <a:r>
                        <a:rPr lang="en-US" sz="3600" b="0" i="0" u="none" strike="noStrike">
                          <a:solidFill>
                            <a:schemeClr val="bg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And all that is now and all that is gone</a:t>
                      </a:r>
                      <a:endParaRPr lang="en-US" sz="3600">
                        <a:solidFill>
                          <a:schemeClr val="bg1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rtl="0"/>
                      <a:r>
                        <a:rPr lang="en-US" sz="3600" b="0" i="0" u="none" strike="noStrike">
                          <a:solidFill>
                            <a:schemeClr val="bg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And all that's to come and everything under the sun is in tune</a:t>
                      </a:r>
                      <a:endParaRPr lang="en-US" sz="3600">
                        <a:solidFill>
                          <a:schemeClr val="bg1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rtl="0"/>
                      <a:r>
                        <a:rPr lang="en-US" sz="3600" b="0" i="0" u="none" strike="noStrike">
                          <a:solidFill>
                            <a:schemeClr val="bg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But the sun is eclipsed by the moon</a:t>
                      </a:r>
                      <a:endParaRPr lang="en-US" sz="3600">
                        <a:solidFill>
                          <a:schemeClr val="bg1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0800" marR="50800" marT="50800" marB="50800" anchor="ctr">
                    <a:lnL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1" name="Google Shape;41;p1"/>
          <p:cNvSpPr txBox="1">
            <a:spLocks noGrp="1"/>
          </p:cNvSpPr>
          <p:nvPr>
            <p:ph type="title"/>
          </p:nvPr>
        </p:nvSpPr>
        <p:spPr>
          <a:xfrm>
            <a:off x="116839" y="55992"/>
            <a:ext cx="5095109" cy="146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200"/>
              <a:buFont typeface="Helvetica Neue Light"/>
              <a:buNone/>
            </a:pPr>
            <a:r>
              <a:rPr lang="en-US" sz="7200" dirty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Eclipse</a:t>
            </a:r>
            <a:br>
              <a:rPr lang="en-US" sz="7200" b="0" i="0" u="none" strike="noStrike" cap="none" dirty="0">
                <a:solidFill>
                  <a:srgbClr val="FFFFFF"/>
                </a:solidFill>
                <a:uFillTx/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lang="en-US" sz="3600" b="0" i="0" u="none" strike="noStrike" cap="none" dirty="0">
                <a:solidFill>
                  <a:srgbClr val="FFFFFF"/>
                </a:solidFill>
                <a:uFillTx/>
                <a:latin typeface="Helvetica Neue Light"/>
                <a:ea typeface="Helvetica Neue Light"/>
                <a:cs typeface="Helvetica Neue Light"/>
                <a:sym typeface="Helvetica Neue Light"/>
              </a:rPr>
              <a:t>Pink Floyd</a:t>
            </a:r>
            <a:endParaRPr sz="3600" b="0" i="0" u="none" strike="noStrike" cap="none" dirty="0">
              <a:solidFill>
                <a:srgbClr val="FFFFFF"/>
              </a:solidFill>
              <a:uFillTx/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</p:spTree>
    <p:extLst>
      <p:ext uri="{BB962C8B-B14F-4D97-AF65-F5344CB8AC3E}">
        <p14:creationId xmlns:p14="http://schemas.microsoft.com/office/powerpoint/2010/main" val="1639756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>
            <a:spLocks noGrp="1"/>
          </p:cNvSpPr>
          <p:nvPr>
            <p:ph type="ctrTitle" idx="4294967295"/>
          </p:nvPr>
        </p:nvSpPr>
        <p:spPr>
          <a:xfrm>
            <a:off x="17966" y="-152400"/>
            <a:ext cx="3893634" cy="1524000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dirty="0"/>
              <a:t>Shadows</a:t>
            </a:r>
            <a:br>
              <a:rPr lang="en-US" dirty="0"/>
            </a:br>
            <a:r>
              <a:rPr lang="en-US" sz="2200" dirty="0"/>
              <a:t>POD</a:t>
            </a:r>
            <a:endParaRPr sz="2200" dirty="0"/>
          </a:p>
        </p:txBody>
      </p:sp>
      <p:graphicFrame>
        <p:nvGraphicFramePr>
          <p:cNvPr id="60" name="Table 60"/>
          <p:cNvGraphicFramePr/>
          <p:nvPr>
            <p:extLst>
              <p:ext uri="{D42A27DB-BD31-4B8C-83A1-F6EECF244321}">
                <p14:modId xmlns:p14="http://schemas.microsoft.com/office/powerpoint/2010/main" val="2835717591"/>
              </p:ext>
            </p:extLst>
          </p:nvPr>
        </p:nvGraphicFramePr>
        <p:xfrm>
          <a:off x="150812" y="1371600"/>
          <a:ext cx="12703174" cy="82296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229600"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sz="3600" dirty="0"/>
                        <a:t>E                                       A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sz="3600" dirty="0"/>
                        <a:t>Shadows watchin’ me,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sz="3600" dirty="0"/>
                        <a:t>As I walk down the street,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sz="3600" dirty="0"/>
                        <a:t>In the cold sunshine.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sz="3600" dirty="0"/>
                        <a:t>Shadows talk to me,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sz="3600" dirty="0"/>
                        <a:t>I don’t need to speak,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sz="3600" dirty="0"/>
                        <a:t>They seem to read my mind.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 sz="3600" dirty="0"/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sz="3600" dirty="0">
                          <a:solidFill>
                            <a:srgbClr val="FFC000"/>
                          </a:solidFill>
                        </a:rPr>
                        <a:t>Shadows watchin’ me,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sz="3600" dirty="0">
                          <a:solidFill>
                            <a:srgbClr val="FFC000"/>
                          </a:solidFill>
                        </a:rPr>
                        <a:t>Even in my dreams,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sz="3600" dirty="0">
                          <a:solidFill>
                            <a:srgbClr val="FFC000"/>
                          </a:solidFill>
                        </a:rPr>
                        <a:t>And I can barely sleep.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sz="3600" dirty="0">
                          <a:solidFill>
                            <a:srgbClr val="FFC000"/>
                          </a:solidFill>
                        </a:rPr>
                        <a:t>Shadows talk to me,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sz="3600" dirty="0">
                          <a:solidFill>
                            <a:srgbClr val="FFC000"/>
                          </a:solidFill>
                        </a:rPr>
                        <a:t>Even in my dreams,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sz="3600" dirty="0">
                          <a:solidFill>
                            <a:srgbClr val="FFC000"/>
                          </a:solidFill>
                        </a:rPr>
                        <a:t>And I can barely sleep.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sz="3600" dirty="0"/>
                        <a:t>E                                   A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sz="3600" dirty="0"/>
                        <a:t>Shadows follow me,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sz="3600" dirty="0"/>
                        <a:t>They’re underneath my feet,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sz="3600" dirty="0"/>
                        <a:t>In the pale moonlight.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sz="3600" dirty="0"/>
                        <a:t>Shadows stalkin’ me,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sz="3600" dirty="0"/>
                        <a:t>They never let me be,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sz="3600" dirty="0"/>
                        <a:t>When I turn out the light...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 sz="3600" dirty="0"/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sz="3600" dirty="0">
                          <a:solidFill>
                            <a:srgbClr val="FFC000"/>
                          </a:solidFill>
                        </a:rPr>
                        <a:t>Shadows follow me,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sz="3600" dirty="0">
                          <a:solidFill>
                            <a:srgbClr val="FFC000"/>
                          </a:solidFill>
                        </a:rPr>
                        <a:t>Even in my dreams,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sz="3600" dirty="0">
                          <a:solidFill>
                            <a:srgbClr val="FFC000"/>
                          </a:solidFill>
                        </a:rPr>
                        <a:t>And I can barely sleep.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sz="3600" dirty="0">
                          <a:solidFill>
                            <a:srgbClr val="FFC000"/>
                          </a:solidFill>
                        </a:rPr>
                        <a:t>Shadows stalkin’ me,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sz="3600" dirty="0">
                          <a:solidFill>
                            <a:srgbClr val="FFC000"/>
                          </a:solidFill>
                        </a:rPr>
                        <a:t>Even in my dreams,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sz="3600" dirty="0">
                          <a:solidFill>
                            <a:srgbClr val="FFC000"/>
                          </a:solidFill>
                        </a:rPr>
                        <a:t>And I can barely sleep.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7897613"/>
      </p:ext>
    </p:extLst>
  </p:cSld>
  <p:clrMapOvr>
    <a:masterClrMapping/>
  </p:clrMapOvr>
  <p:transition spd="med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35685" y="134571"/>
            <a:ext cx="7357315" cy="1021634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sz="6000" dirty="0" err="1"/>
              <a:t>Stranglemartin</a:t>
            </a:r>
            <a:br>
              <a:rPr lang="en-US" sz="2000" dirty="0"/>
            </a:br>
            <a:r>
              <a:rPr lang="en-US" sz="2000" dirty="0"/>
              <a:t>Polishing Hate</a:t>
            </a:r>
            <a:br>
              <a:rPr lang="en-US" sz="2000" dirty="0"/>
            </a:br>
            <a:r>
              <a:rPr lang="en-US" sz="2000" dirty="0"/>
              <a:t>Recorded down ½ step</a:t>
            </a:r>
            <a:endParaRPr sz="2000" dirty="0"/>
          </a:p>
        </p:txBody>
      </p:sp>
      <p:graphicFrame>
        <p:nvGraphicFramePr>
          <p:cNvPr id="33" name="Table 33"/>
          <p:cNvGraphicFramePr/>
          <p:nvPr/>
        </p:nvGraphicFramePr>
        <p:xfrm>
          <a:off x="7035800" y="142402"/>
          <a:ext cx="5819774" cy="1381597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89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41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81597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4000" b="1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D A C G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40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D C G C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40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D A C B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40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C D G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4" name="Table 34"/>
          <p:cNvGraphicFramePr/>
          <p:nvPr/>
        </p:nvGraphicFramePr>
        <p:xfrm>
          <a:off x="152400" y="1676400"/>
          <a:ext cx="12703174" cy="80264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27031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001000">
                <a:tc>
                  <a:txBody>
                    <a:bodyPr/>
                    <a:lstStyle/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You [D]see just what you want to see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[A]Swear that you’ll get even with me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[C]No one saved by polishing their [G]hate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endParaRPr lang="en-US" sz="2000" b="1" dirty="0">
                        <a:solidFill>
                          <a:schemeClr val="bg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000" b="0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 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So you [D]sit around and make your rules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They [A]bend whenever you need them to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They [C]apply whenever you need them to [G]apply</a:t>
                      </a:r>
                      <a:endParaRPr lang="en-US" sz="2000" b="0" dirty="0">
                        <a:solidFill>
                          <a:schemeClr val="bg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endParaRPr lang="en-US" sz="2000" b="0" dirty="0">
                        <a:solidFill>
                          <a:schemeClr val="bg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0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Still you [D]cry, through the [A]holes in your hands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0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You [C]sit [B]around, [C]think of [D]reasons [G]why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0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Still you [D]cry, through the [A]holes in your hands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0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And you [C]sit [B]around, [C]polish [D]up your [G]hate</a:t>
                      </a:r>
                      <a:r>
                        <a:rPr lang="en-US" sz="2000" b="0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 </a:t>
                      </a:r>
                      <a:endParaRPr lang="en-US" sz="2000" b="1" dirty="0">
                        <a:solidFill>
                          <a:srgbClr val="FFC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endParaRPr lang="en-US" sz="2000" b="1" dirty="0">
                        <a:solidFill>
                          <a:schemeClr val="bg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0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Polishing your [D]hate, Like the [C]sword in your hand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0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Like a [G]knife, that cuts at your [C]command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0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Polishing your hate</a:t>
                      </a:r>
                      <a:endParaRPr lang="en-US" sz="2000" b="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endParaRPr lang="en-US" sz="2000" b="0" dirty="0">
                        <a:solidFill>
                          <a:schemeClr val="bg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000" b="0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 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So you [D]think and think of desperate moves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[A]Which ones of my friends you’ll use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[C]Where to put the pins to torture [G]me</a:t>
                      </a:r>
                      <a:r>
                        <a:rPr lang="en-US" sz="2000" b="0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 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endParaRPr lang="en-US" sz="2000" b="0" dirty="0">
                        <a:solidFill>
                          <a:schemeClr val="bg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And [D]polishing has made you strong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The [A]hate has grown so sharp and long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It [C]shines and shines and shines with all its [D]might</a:t>
                      </a:r>
                      <a:endParaRPr lang="en-US" sz="2000" b="0" dirty="0">
                        <a:solidFill>
                          <a:schemeClr val="bg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endParaRPr lang="en-US" sz="2000" b="0" dirty="0">
                        <a:solidFill>
                          <a:schemeClr val="bg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</a:t>
                      </a:r>
                      <a:r>
                        <a:rPr lang="en-US" sz="20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Pre-Chorus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</a:t>
                      </a:r>
                      <a:r>
                        <a:rPr lang="en-US" sz="2000" b="0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 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**</a:t>
                      </a:r>
                      <a:r>
                        <a:rPr lang="en-US" sz="20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Chorus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**</a:t>
                      </a:r>
                      <a:r>
                        <a:rPr lang="en-US" sz="2000" b="0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 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</a:t>
                      </a:r>
                      <a:r>
                        <a:rPr lang="en-US" sz="20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Pre-Chorus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+,   +</a:t>
                      </a:r>
                      <a:r>
                        <a:rPr lang="en-US" sz="20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Pre-Chorus</a:t>
                      </a:r>
                      <a:endParaRPr lang="en-US" sz="2000" dirty="0">
                        <a:solidFill>
                          <a:schemeClr val="bg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  <a:sym typeface="Helvetica Light"/>
                      </a:endParaRP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7530800"/>
      </p:ext>
    </p:extLst>
  </p:cSld>
  <p:clrMapOvr>
    <a:masterClrMapping/>
  </p:clrMapOvr>
  <p:transition spd="slow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" name="Google Shape;39;p1"/>
          <p:cNvGraphicFramePr/>
          <p:nvPr/>
        </p:nvGraphicFramePr>
        <p:xfrm>
          <a:off x="5624286" y="142402"/>
          <a:ext cx="7231289" cy="25400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5978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333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53312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rPr lang="en-US" sz="40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E C# B B</a:t>
                      </a:r>
                      <a:endParaRPr sz="4000" b="1" u="none" strike="noStrike" cap="none" dirty="0">
                        <a:solidFill>
                          <a:srgbClr val="FFFFFF"/>
                        </a:solidFill>
                        <a:uFillTx/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50800" marR="50800" marT="50800" marB="50800" anchor="ctr">
                    <a:lnL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rPr lang="en-US" sz="40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 C# B B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rPr lang="en-US" sz="40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C# A B B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rPr lang="en-US" sz="4000" b="1" u="none" strike="noStrike" cap="none" dirty="0">
                          <a:solidFill>
                            <a:srgbClr val="00B0F0"/>
                          </a:solidFill>
                          <a:uFillTx/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G A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rPr lang="en-US" sz="40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C# A B B</a:t>
                      </a:r>
                      <a:endParaRPr sz="4000" b="1" u="none" strike="noStrike" cap="none" dirty="0">
                        <a:solidFill>
                          <a:srgbClr val="FF0000"/>
                        </a:solidFill>
                        <a:uFillTx/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50800" marR="50800" marT="50800" marB="50800" anchor="ctr">
                    <a:lnL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0" name="Google Shape;40;p1"/>
          <p:cNvGraphicFramePr/>
          <p:nvPr/>
        </p:nvGraphicFramePr>
        <p:xfrm>
          <a:off x="116840" y="3166752"/>
          <a:ext cx="12738735" cy="644444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27387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44444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36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[Intro and Verse 1] no bass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99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36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Courier New"/>
                          <a:cs typeface="Courier New" panose="02070309020205020404" pitchFamily="49" charset="0"/>
                          <a:sym typeface="Courier New"/>
                        </a:rPr>
                        <a:t>[Verse 2] </a:t>
                      </a:r>
                      <a:r>
                        <a:rPr lang="en-US" sz="3600" b="1" u="none" strike="noStrike" cap="none" dirty="0">
                          <a:solidFill>
                            <a:srgbClr val="FFFFFF"/>
                          </a:solidFill>
                          <a:uFillTx/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E C# B B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rPr lang="en-US" sz="36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[Chorus 1] A C# B B C# A B B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rPr lang="en-US" sz="3600" b="1" u="none" strike="noStrike" cap="none" dirty="0">
                          <a:solidFill>
                            <a:srgbClr val="00B0F0"/>
                          </a:solidFill>
                          <a:uFillTx/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[Bridge] G A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rPr lang="en-US" sz="3600" b="1" u="none" strike="noStrike" cap="none" dirty="0">
                          <a:solidFill>
                            <a:schemeClr val="bg1"/>
                          </a:solidFill>
                          <a:uFillTx/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[Verse 3] no bass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rPr lang="en-US" sz="36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[Chorus 3 and </a:t>
                      </a:r>
                      <a:r>
                        <a:rPr lang="en-US" sz="3600" b="1" u="none" strike="noStrike" cap="none" dirty="0" err="1">
                          <a:solidFill>
                            <a:srgbClr val="FFC000"/>
                          </a:solidFill>
                          <a:uFillTx/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Outro</a:t>
                      </a:r>
                      <a:r>
                        <a:rPr lang="en-US" sz="3600" b="1" u="none" strike="noStrike" cap="none" dirty="0">
                          <a:solidFill>
                            <a:srgbClr val="FFC000"/>
                          </a:solidFill>
                          <a:uFillTx/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] C# A B B</a:t>
                      </a:r>
                      <a:endParaRPr sz="3600" b="1" u="none" strike="noStrike" cap="none" dirty="0">
                        <a:solidFill>
                          <a:schemeClr val="bg1"/>
                        </a:solidFill>
                        <a:uFillTx/>
                        <a:latin typeface="Courier New" panose="02070309020205020404" pitchFamily="49" charset="0"/>
                        <a:ea typeface="Courier New"/>
                        <a:cs typeface="Courier New" panose="02070309020205020404" pitchFamily="49" charset="0"/>
                        <a:sym typeface="Courier New"/>
                      </a:endParaRPr>
                    </a:p>
                  </a:txBody>
                  <a:tcPr marL="50800" marR="50800" marT="50800" marB="50800" anchor="ctr">
                    <a:lnL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CDCDC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1" name="Google Shape;41;p1"/>
          <p:cNvSpPr txBox="1">
            <a:spLocks noGrp="1"/>
          </p:cNvSpPr>
          <p:nvPr>
            <p:ph type="title"/>
          </p:nvPr>
        </p:nvSpPr>
        <p:spPr>
          <a:xfrm>
            <a:off x="116839" y="55992"/>
            <a:ext cx="5095109" cy="146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200"/>
              <a:buFont typeface="Helvetica Neue Light"/>
              <a:buNone/>
            </a:pPr>
            <a:r>
              <a:rPr lang="en-US" sz="7200" dirty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Outfield</a:t>
            </a:r>
            <a:br>
              <a:rPr lang="en-US" sz="7200" b="0" i="0" u="none" strike="noStrike" cap="none" dirty="0">
                <a:solidFill>
                  <a:srgbClr val="FFFFFF"/>
                </a:solidFill>
                <a:uFillTx/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lang="en-US" sz="3600" dirty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Your Love</a:t>
            </a:r>
            <a:endParaRPr sz="3600" b="0" i="0" u="none" strike="noStrike" cap="none" dirty="0">
              <a:solidFill>
                <a:srgbClr val="FFFFFF"/>
              </a:solidFill>
              <a:uFillTx/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</p:spTree>
    <p:extLst>
      <p:ext uri="{BB962C8B-B14F-4D97-AF65-F5344CB8AC3E}">
        <p14:creationId xmlns:p14="http://schemas.microsoft.com/office/powerpoint/2010/main" val="5420346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35685" y="134571"/>
            <a:ext cx="7357315" cy="1021634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dirty="0"/>
              <a:t>Futures So </a:t>
            </a:r>
            <a:r>
              <a:rPr lang="en-US" dirty="0" err="1"/>
              <a:t>Brite</a:t>
            </a:r>
            <a:endParaRPr dirty="0"/>
          </a:p>
        </p:txBody>
      </p:sp>
      <p:graphicFrame>
        <p:nvGraphicFramePr>
          <p:cNvPr id="33" name="Table 33"/>
          <p:cNvGraphicFramePr/>
          <p:nvPr/>
        </p:nvGraphicFramePr>
        <p:xfrm>
          <a:off x="7035800" y="142402"/>
          <a:ext cx="5819774" cy="1381597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89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41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81597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endParaRPr lang="en-US" sz="4000" b="0" dirty="0">
                        <a:solidFill>
                          <a:srgbClr val="FFFFFF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  <a:sym typeface="Helvetica Light"/>
                      </a:endParaRP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endParaRPr lang="en-US" sz="4000" b="0" dirty="0">
                        <a:solidFill>
                          <a:srgbClr val="FFFFFF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  <a:sym typeface="Helvetica Light"/>
                      </a:endParaRP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4" name="Table 34"/>
          <p:cNvGraphicFramePr/>
          <p:nvPr/>
        </p:nvGraphicFramePr>
        <p:xfrm>
          <a:off x="152400" y="1676400"/>
          <a:ext cx="12703174" cy="80010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001000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endParaRPr lang="en-US" sz="3200" dirty="0">
                        <a:solidFill>
                          <a:srgbClr val="FFFFFF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  <a:sym typeface="Helvetica Light"/>
                      </a:endParaRP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 lang="en-US" sz="32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9269535"/>
      </p:ext>
    </p:extLst>
  </p:cSld>
  <p:clrMapOvr>
    <a:masterClrMapping/>
  </p:clrMapOvr>
  <p:transition spd="slow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>
            <a:spLocks noGrp="1"/>
          </p:cNvSpPr>
          <p:nvPr>
            <p:ph type="ctrTitle" idx="4294967295"/>
          </p:nvPr>
        </p:nvSpPr>
        <p:spPr>
          <a:xfrm>
            <a:off x="76200" y="-1422400"/>
            <a:ext cx="11658600" cy="4114800"/>
          </a:xfrm>
          <a:prstGeom prst="rect">
            <a:avLst/>
          </a:prstGeom>
        </p:spPr>
        <p:txBody>
          <a:bodyPr>
            <a:normAutofit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dirty="0" err="1"/>
              <a:t>Redbull</a:t>
            </a:r>
            <a:r>
              <a:rPr lang="en-US" dirty="0"/>
              <a:t> !!!</a:t>
            </a:r>
            <a:endParaRPr dirty="0"/>
          </a:p>
        </p:txBody>
      </p:sp>
      <p:graphicFrame>
        <p:nvGraphicFramePr>
          <p:cNvPr id="141" name="Table 141"/>
          <p:cNvGraphicFramePr/>
          <p:nvPr/>
        </p:nvGraphicFramePr>
        <p:xfrm>
          <a:off x="6603999" y="147617"/>
          <a:ext cx="6249987" cy="1260475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371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82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60475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dirty="0"/>
                        <a:t>Aaaa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/>
                        <a:t>GDdd</a:t>
                      </a:r>
                      <a:endParaRPr dirty="0"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2" name="Table 142"/>
          <p:cNvGraphicFramePr/>
          <p:nvPr/>
        </p:nvGraphicFramePr>
        <p:xfrm>
          <a:off x="150812" y="1533896"/>
          <a:ext cx="12703174" cy="7849816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49816"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Bill plays his guitar,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each and every night.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He plays it running uphill,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and swimming for his life!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He always plays along,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He keeps his bike in the lane.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He always plays his guitar,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with Redbull in his veins!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 sz="2800" dirty="0"/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And Tom beats his drums,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He pummels them to death.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He’s </a:t>
                      </a:r>
                      <a:r>
                        <a:rPr lang="en-US" sz="2800" dirty="0" err="1"/>
                        <a:t>sellin</a:t>
                      </a:r>
                      <a:r>
                        <a:rPr lang="en-US" sz="2800" dirty="0"/>
                        <a:t>’ great vacations,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And never selling meth!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You’ll always have a good time,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He’s seldom a pain.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Cause Tom’s got Redbull,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coursing through his veins!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And Dan jams that bass,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like he’s on a special mission.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Blending quantum science,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with nuclear fission!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And he always plays the bass low,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like he’s singing in the rain.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And its never, ever played slow,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with Redbull in his veins!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 sz="2800" dirty="0"/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[Break]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And I’m here tonight,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this is where it ends.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We’re not here to fight,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or even play pretend!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Let’s jump up and down,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and go full insane.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Cause we’ve got Redbull,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coursing through our veins!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5334866"/>
      </p:ext>
    </p:extLst>
  </p:cSld>
  <p:clrMapOvr>
    <a:masterClrMapping/>
  </p:clrMapOvr>
  <p:transition spd="med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>
            <a:spLocks noGrp="1"/>
          </p:cNvSpPr>
          <p:nvPr>
            <p:ph type="ctrTitle" idx="4294967295"/>
          </p:nvPr>
        </p:nvSpPr>
        <p:spPr>
          <a:xfrm>
            <a:off x="33020" y="50800"/>
            <a:ext cx="7383780" cy="1015167"/>
          </a:xfrm>
          <a:prstGeom prst="rect">
            <a:avLst/>
          </a:prstGeom>
          <a:solidFill>
            <a:schemeClr val="tx1"/>
          </a:solidFill>
        </p:spPr>
        <p:txBody>
          <a:bodyPr>
            <a:normAutofit fontScale="90000"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dirty="0"/>
              <a:t>What I Got 1, 3</a:t>
            </a:r>
          </a:p>
        </p:txBody>
      </p:sp>
      <p:graphicFrame>
        <p:nvGraphicFramePr>
          <p:cNvPr id="88" name="Table 88"/>
          <p:cNvGraphicFramePr/>
          <p:nvPr/>
        </p:nvGraphicFramePr>
        <p:xfrm>
          <a:off x="6568439" y="152400"/>
          <a:ext cx="6249987" cy="913567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3124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57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13567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dirty="0"/>
                        <a:t>D G</a:t>
                      </a:r>
                      <a:endParaRPr dirty="0"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9" name="Table 89"/>
          <p:cNvGraphicFramePr/>
          <p:nvPr/>
        </p:nvGraphicFramePr>
        <p:xfrm>
          <a:off x="115252" y="1219200"/>
          <a:ext cx="12787948" cy="887984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27879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433633">
                <a:tc>
                  <a:txBody>
                    <a:bodyPr/>
                    <a:lstStyle/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4800" b="1" dirty="0">
                          <a:solidFill>
                            <a:srgbClr val="FFC000"/>
                          </a:solidFill>
                        </a:rPr>
                        <a:t>1</a:t>
                      </a:r>
                      <a:r>
                        <a:rPr lang="en-US" sz="3200" dirty="0">
                          <a:solidFill>
                            <a:schemeClr val="bg1"/>
                          </a:solidFill>
                        </a:rPr>
                        <a:t> Early in the morning, </a:t>
                      </a:r>
                      <a:r>
                        <a:rPr lang="en-US" sz="3200" dirty="0" err="1">
                          <a:solidFill>
                            <a:schemeClr val="bg1"/>
                          </a:solidFill>
                        </a:rPr>
                        <a:t>risin</a:t>
                      </a:r>
                      <a:r>
                        <a:rPr lang="en-US" sz="3200" dirty="0">
                          <a:solidFill>
                            <a:schemeClr val="bg1"/>
                          </a:solidFill>
                        </a:rPr>
                        <a:t>' to the street</a:t>
                      </a:r>
                    </a:p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200" dirty="0">
                          <a:solidFill>
                            <a:schemeClr val="bg1"/>
                          </a:solidFill>
                        </a:rPr>
                        <a:t>Light me up that cigarette and I strap shoes on my feet</a:t>
                      </a:r>
                    </a:p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200" dirty="0">
                          <a:solidFill>
                            <a:schemeClr val="bg1"/>
                          </a:solidFill>
                        </a:rPr>
                        <a:t>Got to find a reason, a reason things went wrong</a:t>
                      </a:r>
                    </a:p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200" dirty="0">
                          <a:solidFill>
                            <a:schemeClr val="bg1"/>
                          </a:solidFill>
                        </a:rPr>
                        <a:t>Got to find a reason why my money's all gone</a:t>
                      </a:r>
                    </a:p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200" dirty="0">
                          <a:solidFill>
                            <a:schemeClr val="bg1"/>
                          </a:solidFill>
                        </a:rPr>
                        <a:t>I got a </a:t>
                      </a:r>
                      <a:r>
                        <a:rPr lang="en-US" sz="3200" dirty="0" err="1">
                          <a:solidFill>
                            <a:schemeClr val="bg1"/>
                          </a:solidFill>
                        </a:rPr>
                        <a:t>dalmatian</a:t>
                      </a:r>
                      <a:r>
                        <a:rPr lang="en-US" sz="3200" dirty="0">
                          <a:solidFill>
                            <a:schemeClr val="bg1"/>
                          </a:solidFill>
                        </a:rPr>
                        <a:t>, and I can still get high</a:t>
                      </a:r>
                    </a:p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200" dirty="0">
                          <a:solidFill>
                            <a:schemeClr val="bg1"/>
                          </a:solidFill>
                        </a:rPr>
                        <a:t>I can play the guitar like a </a:t>
                      </a:r>
                      <a:r>
                        <a:rPr lang="en-US" sz="3200" dirty="0" err="1">
                          <a:solidFill>
                            <a:schemeClr val="bg1"/>
                          </a:solidFill>
                        </a:rPr>
                        <a:t>motherfucking</a:t>
                      </a:r>
                      <a:r>
                        <a:rPr lang="en-US" sz="3200" dirty="0">
                          <a:solidFill>
                            <a:schemeClr val="bg1"/>
                          </a:solidFill>
                        </a:rPr>
                        <a:t> riot</a:t>
                      </a:r>
                    </a:p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 sz="3200" dirty="0">
                        <a:solidFill>
                          <a:schemeClr val="bg1"/>
                        </a:solidFill>
                      </a:endParaRPr>
                    </a:p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200" dirty="0" err="1">
                          <a:solidFill>
                            <a:srgbClr val="FFC000"/>
                          </a:solidFill>
                        </a:rPr>
                        <a:t>Lovin</a:t>
                      </a:r>
                      <a:r>
                        <a:rPr lang="en-US" sz="3200" baseline="0" dirty="0">
                          <a:solidFill>
                            <a:srgbClr val="FFC000"/>
                          </a:solidFill>
                        </a:rPr>
                        <a:t> is what I got, I said remember that</a:t>
                      </a:r>
                    </a:p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 sz="3200" baseline="0" dirty="0">
                        <a:solidFill>
                          <a:schemeClr val="bg1"/>
                        </a:solidFill>
                      </a:endParaRPr>
                    </a:p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4800" b="1" i="0" u="none" strike="noStrike" cap="none" spc="0" baseline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Helvetica"/>
                        </a:rPr>
                        <a:t>3</a:t>
                      </a:r>
                      <a:r>
                        <a:rPr lang="en-US" sz="32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Helvetica Light"/>
                          <a:ea typeface="Helvetica Light"/>
                          <a:cs typeface="Helvetica Light"/>
                          <a:sym typeface="Helvetica"/>
                        </a:rPr>
                        <a:t> Why I don't cry when my dog runs away</a:t>
                      </a:r>
                    </a:p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2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Helvetica Light"/>
                          <a:ea typeface="Helvetica Light"/>
                          <a:cs typeface="Helvetica Light"/>
                          <a:sym typeface="Helvetica"/>
                        </a:rPr>
                        <a:t>I don't get angry at the bills I have to pay</a:t>
                      </a:r>
                    </a:p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2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Helvetica Light"/>
                          <a:ea typeface="Helvetica Light"/>
                          <a:cs typeface="Helvetica Light"/>
                          <a:sym typeface="Helvetica"/>
                        </a:rPr>
                        <a:t>I don't get angry when my Mom smokes pot</a:t>
                      </a:r>
                    </a:p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2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Helvetica Light"/>
                          <a:ea typeface="Helvetica Light"/>
                          <a:cs typeface="Helvetica Light"/>
                          <a:sym typeface="Helvetica"/>
                        </a:rPr>
                        <a:t>Hits the bottle and goes right to the rock</a:t>
                      </a:r>
                    </a:p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200" b="0" i="0" u="none" strike="noStrike" cap="none" spc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Helvetica Light"/>
                          <a:ea typeface="Helvetica Light"/>
                          <a:cs typeface="Helvetica Light"/>
                          <a:sym typeface="Helvetica"/>
                        </a:rPr>
                        <a:t>Fuckin</a:t>
                      </a:r>
                      <a:r>
                        <a:rPr lang="en-US" sz="32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Helvetica Light"/>
                          <a:ea typeface="Helvetica Light"/>
                          <a:cs typeface="Helvetica Light"/>
                          <a:sym typeface="Helvetica"/>
                        </a:rPr>
                        <a:t>' and </a:t>
                      </a:r>
                      <a:r>
                        <a:rPr lang="en-US" sz="3200" b="0" i="0" u="none" strike="noStrike" cap="none" spc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Helvetica Light"/>
                          <a:ea typeface="Helvetica Light"/>
                          <a:cs typeface="Helvetica Light"/>
                          <a:sym typeface="Helvetica"/>
                        </a:rPr>
                        <a:t>fightin</a:t>
                      </a:r>
                      <a:r>
                        <a:rPr lang="en-US" sz="32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Helvetica Light"/>
                          <a:ea typeface="Helvetica Light"/>
                          <a:cs typeface="Helvetica Light"/>
                          <a:sym typeface="Helvetica"/>
                        </a:rPr>
                        <a:t>', it's all the same</a:t>
                      </a:r>
                    </a:p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200" b="0" i="0" u="none" strike="noStrike" cap="none" spc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Helvetica Light"/>
                          <a:ea typeface="Helvetica Light"/>
                          <a:cs typeface="Helvetica Light"/>
                          <a:sym typeface="Helvetica"/>
                        </a:rPr>
                        <a:t>Livin</a:t>
                      </a:r>
                      <a:r>
                        <a:rPr lang="en-US" sz="32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Helvetica Light"/>
                          <a:ea typeface="Helvetica Light"/>
                          <a:cs typeface="Helvetica Light"/>
                          <a:sym typeface="Helvetica"/>
                        </a:rPr>
                        <a:t>' with Louie dog's the only way to stay sane</a:t>
                      </a:r>
                    </a:p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2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Helvetica Light"/>
                          <a:ea typeface="Helvetica Light"/>
                          <a:cs typeface="Helvetica Light"/>
                          <a:sym typeface="Helvetica"/>
                        </a:rPr>
                        <a:t>Let the </a:t>
                      </a:r>
                      <a:r>
                        <a:rPr lang="en-US" sz="3200" b="0" i="0" u="none" strike="noStrike" cap="none" spc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Helvetica Light"/>
                          <a:ea typeface="Helvetica Light"/>
                          <a:cs typeface="Helvetica Light"/>
                          <a:sym typeface="Helvetica"/>
                        </a:rPr>
                        <a:t>lovin</a:t>
                      </a:r>
                      <a:r>
                        <a:rPr lang="en-US" sz="32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Helvetica Light"/>
                          <a:ea typeface="Helvetica Light"/>
                          <a:cs typeface="Helvetica Light"/>
                          <a:sym typeface="Helvetica"/>
                        </a:rPr>
                        <a:t>', let the </a:t>
                      </a:r>
                      <a:r>
                        <a:rPr lang="en-US" sz="3200" b="0" i="0" u="none" strike="noStrike" cap="none" spc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Helvetica Light"/>
                          <a:ea typeface="Helvetica Light"/>
                          <a:cs typeface="Helvetica Light"/>
                          <a:sym typeface="Helvetica"/>
                        </a:rPr>
                        <a:t>lovin</a:t>
                      </a:r>
                      <a:r>
                        <a:rPr lang="en-US" sz="32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Helvetica Light"/>
                          <a:ea typeface="Helvetica Light"/>
                          <a:cs typeface="Helvetica Light"/>
                          <a:sym typeface="Helvetica"/>
                        </a:rPr>
                        <a:t>' come back to me</a:t>
                      </a:r>
                    </a:p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 sz="32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8482817"/>
      </p:ext>
    </p:extLst>
  </p:cSld>
  <p:clrMapOvr>
    <a:masterClrMapping/>
  </p:clrMapOvr>
  <p:transition spd="slow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>
            <a:spLocks noGrp="1"/>
          </p:cNvSpPr>
          <p:nvPr>
            <p:ph type="ctrTitle" idx="4294967295"/>
          </p:nvPr>
        </p:nvSpPr>
        <p:spPr>
          <a:xfrm>
            <a:off x="33020" y="50800"/>
            <a:ext cx="7383780" cy="1015167"/>
          </a:xfrm>
          <a:prstGeom prst="rect">
            <a:avLst/>
          </a:prstGeom>
          <a:solidFill>
            <a:schemeClr val="tx1"/>
          </a:solidFill>
        </p:spPr>
        <p:txBody>
          <a:bodyPr>
            <a:normAutofit fontScale="90000"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dirty="0"/>
              <a:t>What I Got 2</a:t>
            </a:r>
          </a:p>
        </p:txBody>
      </p:sp>
      <p:graphicFrame>
        <p:nvGraphicFramePr>
          <p:cNvPr id="88" name="Table 88"/>
          <p:cNvGraphicFramePr/>
          <p:nvPr/>
        </p:nvGraphicFramePr>
        <p:xfrm>
          <a:off x="6568439" y="152400"/>
          <a:ext cx="6249987" cy="913567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3124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57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13567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dirty="0"/>
                        <a:t>D G</a:t>
                      </a:r>
                      <a:endParaRPr dirty="0"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9" name="Table 89"/>
          <p:cNvGraphicFramePr/>
          <p:nvPr/>
        </p:nvGraphicFramePr>
        <p:xfrm>
          <a:off x="115252" y="1219200"/>
          <a:ext cx="12787948" cy="8433633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27879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433633">
                <a:tc>
                  <a:txBody>
                    <a:bodyPr/>
                    <a:lstStyle/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6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Helvetica Light"/>
                          <a:ea typeface="Helvetica Light"/>
                          <a:cs typeface="Helvetica Light"/>
                          <a:sym typeface="Helvetica"/>
                        </a:rPr>
                        <a:t>Well, life is too short, so love the one you got</a:t>
                      </a:r>
                    </a:p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600" b="0" i="0" u="none" strike="noStrike" cap="none" spc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Helvetica Light"/>
                          <a:ea typeface="Helvetica Light"/>
                          <a:cs typeface="Helvetica Light"/>
                          <a:sym typeface="Helvetica"/>
                        </a:rPr>
                        <a:t>'Cause</a:t>
                      </a:r>
                      <a:r>
                        <a:rPr lang="en-US" sz="36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Helvetica Light"/>
                          <a:ea typeface="Helvetica Light"/>
                          <a:cs typeface="Helvetica Light"/>
                          <a:sym typeface="Helvetica"/>
                        </a:rPr>
                        <a:t> you might get run over or you might get shot</a:t>
                      </a:r>
                    </a:p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6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Helvetica Light"/>
                          <a:ea typeface="Helvetica Light"/>
                          <a:cs typeface="Helvetica Light"/>
                          <a:sym typeface="Helvetica"/>
                        </a:rPr>
                        <a:t>Never start no static I just get it off my chest</a:t>
                      </a:r>
                    </a:p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6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Helvetica Light"/>
                          <a:ea typeface="Helvetica Light"/>
                          <a:cs typeface="Helvetica Light"/>
                          <a:sym typeface="Helvetica"/>
                        </a:rPr>
                        <a:t>Never had to battle with no bulletproof vest</a:t>
                      </a:r>
                    </a:p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 sz="3600" b="0" i="0" u="none" strike="noStrike" cap="none" spc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uFillTx/>
                        <a:latin typeface="Helvetica Light"/>
                        <a:ea typeface="Helvetica Light"/>
                        <a:cs typeface="Helvetica Light"/>
                        <a:sym typeface="Helvetica"/>
                      </a:endParaRPr>
                    </a:p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6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Helvetica Light"/>
                          <a:ea typeface="Helvetica Light"/>
                          <a:cs typeface="Helvetica Light"/>
                          <a:sym typeface="Helvetica"/>
                        </a:rPr>
                        <a:t>Take a small example, take a tip from me</a:t>
                      </a:r>
                    </a:p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6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Helvetica Light"/>
                          <a:ea typeface="Helvetica Light"/>
                          <a:cs typeface="Helvetica Light"/>
                          <a:sym typeface="Helvetica"/>
                        </a:rPr>
                        <a:t>Take all of your money, give it all to charity</a:t>
                      </a:r>
                    </a:p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6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Helvetica Light"/>
                          <a:ea typeface="Helvetica Light"/>
                          <a:cs typeface="Helvetica Light"/>
                          <a:sym typeface="Helvetica"/>
                        </a:rPr>
                        <a:t>Love IS what I got. It's within my reach</a:t>
                      </a:r>
                    </a:p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6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Helvetica Light"/>
                          <a:ea typeface="Helvetica Light"/>
                          <a:cs typeface="Helvetica Light"/>
                          <a:sym typeface="Helvetica"/>
                        </a:rPr>
                        <a:t>And the Sublime style's still straight from Long Beach</a:t>
                      </a:r>
                    </a:p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 sz="3600" b="0" i="0" u="none" strike="noStrike" cap="none" spc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uFillTx/>
                        <a:latin typeface="Helvetica Light"/>
                        <a:ea typeface="Helvetica Light"/>
                        <a:cs typeface="Helvetica Light"/>
                        <a:sym typeface="Helvetica"/>
                      </a:endParaRPr>
                    </a:p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6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Helvetica Light"/>
                          <a:ea typeface="Helvetica Light"/>
                          <a:cs typeface="Helvetica Light"/>
                          <a:sym typeface="Helvetica"/>
                        </a:rPr>
                        <a:t>It all comes back to you, you'll finally get what you deserve</a:t>
                      </a:r>
                    </a:p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6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Helvetica Light"/>
                          <a:ea typeface="Helvetica Light"/>
                          <a:cs typeface="Helvetica Light"/>
                          <a:sym typeface="Helvetica"/>
                        </a:rPr>
                        <a:t>Try and test that you're bound to get served</a:t>
                      </a:r>
                    </a:p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6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Helvetica Light"/>
                          <a:ea typeface="Helvetica Light"/>
                          <a:cs typeface="Helvetica Light"/>
                          <a:sym typeface="Helvetica"/>
                        </a:rPr>
                        <a:t>Love's what I got. Don't start a riot</a:t>
                      </a:r>
                    </a:p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6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uFillTx/>
                          <a:latin typeface="Helvetica Light"/>
                          <a:ea typeface="Helvetica Light"/>
                          <a:cs typeface="Helvetica Light"/>
                          <a:sym typeface="Helvetica"/>
                        </a:rPr>
                        <a:t>You'll feel it when the dance gets hot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8181415"/>
      </p:ext>
    </p:extLst>
  </p:cSld>
  <p:clrMapOvr>
    <a:masterClrMapping/>
  </p:clrMapOvr>
  <p:transition spd="slow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2237" y="1676400"/>
            <a:ext cx="10439401" cy="1957388"/>
          </a:xfrm>
          <a:prstGeom prst="rect">
            <a:avLst/>
          </a:prstGeom>
          <a:ln w="12700">
            <a:miter lim="400000"/>
          </a:ln>
        </p:spPr>
      </p:pic>
      <p:pic>
        <p:nvPicPr>
          <p:cNvPr id="21" name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8800" y="4038600"/>
            <a:ext cx="4486275" cy="394335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597523767"/>
      </p:ext>
    </p:extLst>
  </p:cSld>
  <p:clrMapOvr>
    <a:masterClrMapping/>
  </p:clrMapOvr>
  <p:transition spd="med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35685" y="134570"/>
            <a:ext cx="3888963" cy="2244443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dirty="0"/>
              <a:t>Freeze</a:t>
            </a:r>
            <a:br>
              <a:rPr lang="en-US" dirty="0"/>
            </a:br>
            <a:r>
              <a:rPr lang="en-US" dirty="0"/>
              <a:t>Frame</a:t>
            </a:r>
            <a:endParaRPr dirty="0"/>
          </a:p>
        </p:txBody>
      </p:sp>
      <p:graphicFrame>
        <p:nvGraphicFramePr>
          <p:cNvPr id="33" name="Table 33"/>
          <p:cNvGraphicFramePr/>
          <p:nvPr/>
        </p:nvGraphicFramePr>
        <p:xfrm>
          <a:off x="3362817" y="142402"/>
          <a:ext cx="9492757" cy="241808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4723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696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36611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7200" b="0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C Bb F C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4000" b="0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[G Ab A Ab]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4000" b="0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[G Ab Bb B]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7200" b="1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C C C G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4" name="Table 34"/>
          <p:cNvGraphicFramePr/>
          <p:nvPr/>
        </p:nvGraphicFramePr>
        <p:xfrm>
          <a:off x="152400" y="2557886"/>
          <a:ext cx="12703174" cy="7119513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119513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endParaRPr lang="en-US" sz="3200" dirty="0">
                        <a:solidFill>
                          <a:srgbClr val="FFFFFF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  <a:sym typeface="Helvetica Light"/>
                      </a:endParaRP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 lang="en-US" sz="32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4847803"/>
      </p:ext>
    </p:extLst>
  </p:cSld>
  <p:clrMapOvr>
    <a:masterClrMapping/>
  </p:clrMapOvr>
  <p:transition spd="slow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35685" y="134570"/>
            <a:ext cx="7357315" cy="2405429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dirty="0"/>
              <a:t>BlackEyedPeas</a:t>
            </a:r>
            <a:br>
              <a:rPr lang="en-US" dirty="0"/>
            </a:br>
            <a:r>
              <a:rPr lang="en-US" dirty="0"/>
              <a:t>I Got a Feeling</a:t>
            </a:r>
            <a:endParaRPr dirty="0"/>
          </a:p>
        </p:txBody>
      </p:sp>
      <p:graphicFrame>
        <p:nvGraphicFramePr>
          <p:cNvPr id="33" name="Table 33"/>
          <p:cNvGraphicFramePr/>
          <p:nvPr/>
        </p:nvGraphicFramePr>
        <p:xfrm>
          <a:off x="7035800" y="142402"/>
          <a:ext cx="5819774" cy="1381597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58197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81597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7200" b="1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G C Em C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4" name="Table 34"/>
          <p:cNvGraphicFramePr/>
          <p:nvPr/>
        </p:nvGraphicFramePr>
        <p:xfrm>
          <a:off x="152400" y="2736760"/>
          <a:ext cx="12703174" cy="6940639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940639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endParaRPr lang="en-US" sz="3200" dirty="0">
                        <a:solidFill>
                          <a:srgbClr val="FFFFFF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  <a:sym typeface="Helvetica Light"/>
                      </a:endParaRP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 lang="en-US" sz="32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6936178"/>
      </p:ext>
    </p:extLst>
  </p:cSld>
  <p:clrMapOvr>
    <a:masterClrMapping/>
  </p:clrMapOvr>
  <p:transition spd="slow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>
            <a:spLocks noGrp="1"/>
          </p:cNvSpPr>
          <p:nvPr>
            <p:ph type="ctrTitle" idx="4294967295"/>
          </p:nvPr>
        </p:nvSpPr>
        <p:spPr>
          <a:xfrm>
            <a:off x="76200" y="-1"/>
            <a:ext cx="6059152" cy="1842395"/>
          </a:xfrm>
          <a:prstGeom prst="rect">
            <a:avLst/>
          </a:prstGeom>
        </p:spPr>
        <p:txBody>
          <a:bodyPr>
            <a:normAutofit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dirty="0"/>
              <a:t>Poker Face </a:t>
            </a:r>
          </a:p>
        </p:txBody>
      </p:sp>
      <p:graphicFrame>
        <p:nvGraphicFramePr>
          <p:cNvPr id="157" name="Table 157"/>
          <p:cNvGraphicFramePr/>
          <p:nvPr/>
        </p:nvGraphicFramePr>
        <p:xfrm>
          <a:off x="6502399" y="444500"/>
          <a:ext cx="6351587" cy="1260475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60475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7200">
                          <a:solidFill>
                            <a:srgbClr val="FFFFFF"/>
                          </a:solidFill>
                          <a:sym typeface="Helvetica Light"/>
                        </a:rPr>
                        <a:t>E C G D</a:t>
                      </a:r>
                      <a:endParaRPr lang="en-US" sz="7200" dirty="0">
                        <a:solidFill>
                          <a:srgbClr val="FFFFFF"/>
                        </a:solidFill>
                        <a:sym typeface="Helvetica Light"/>
                      </a:endParaRP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58" name="Table 158"/>
          <p:cNvGraphicFramePr/>
          <p:nvPr/>
        </p:nvGraphicFramePr>
        <p:xfrm>
          <a:off x="150813" y="1989961"/>
          <a:ext cx="12703174" cy="75168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16812"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3488546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Shape 303"/>
          <p:cNvSpPr>
            <a:spLocks noGrp="1"/>
          </p:cNvSpPr>
          <p:nvPr>
            <p:ph type="title"/>
          </p:nvPr>
        </p:nvSpPr>
        <p:spPr>
          <a:xfrm>
            <a:off x="32834" y="-101600"/>
            <a:ext cx="6012366" cy="1701800"/>
          </a:xfrm>
          <a:prstGeom prst="rect">
            <a:avLst/>
          </a:prstGeom>
        </p:spPr>
        <p:txBody>
          <a:bodyPr/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dirty="0"/>
              <a:t>Flagpole</a:t>
            </a:r>
            <a:r>
              <a:rPr lang="en-US" dirty="0"/>
              <a:t> </a:t>
            </a:r>
            <a:r>
              <a:rPr lang="en-US" dirty="0" err="1"/>
              <a:t>Sitta</a:t>
            </a:r>
            <a:br>
              <a:rPr lang="en-US" dirty="0"/>
            </a:br>
            <a:r>
              <a:rPr lang="en-US" sz="2000" dirty="0"/>
              <a:t>Harvey Danger</a:t>
            </a:r>
            <a:endParaRPr sz="2000" dirty="0"/>
          </a:p>
        </p:txBody>
      </p:sp>
      <p:graphicFrame>
        <p:nvGraphicFramePr>
          <p:cNvPr id="304" name="Table 304"/>
          <p:cNvGraphicFramePr/>
          <p:nvPr>
            <p:extLst>
              <p:ext uri="{D42A27DB-BD31-4B8C-83A1-F6EECF244321}">
                <p14:modId xmlns:p14="http://schemas.microsoft.com/office/powerpoint/2010/main" val="3025959747"/>
              </p:ext>
            </p:extLst>
          </p:nvPr>
        </p:nvGraphicFramePr>
        <p:xfrm>
          <a:off x="5816600" y="50800"/>
          <a:ext cx="7019758" cy="19304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35098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98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78000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6000" dirty="0">
                          <a:solidFill>
                            <a:srgbClr val="FFFFFF"/>
                          </a:solidFill>
                          <a:sym typeface="Helvetica Light"/>
                        </a:rPr>
                        <a:t>DAmCD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6000" dirty="0">
                          <a:solidFill>
                            <a:srgbClr val="FFC000"/>
                          </a:solidFill>
                          <a:sym typeface="Helvetica Light"/>
                        </a:rPr>
                        <a:t>DEmCD</a:t>
                      </a:r>
                      <a:endParaRPr lang="en-US" sz="6000" dirty="0">
                        <a:solidFill>
                          <a:srgbClr val="FFC000"/>
                        </a:solidFill>
                        <a:sym typeface="Helvetica Light"/>
                      </a:endParaRP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6000" dirty="0">
                          <a:solidFill>
                            <a:srgbClr val="00B0F0"/>
                          </a:solidFill>
                          <a:sym typeface="Helvetica Light"/>
                        </a:rPr>
                        <a:t>AGFD</a:t>
                      </a:r>
                      <a:endParaRPr sz="6000" dirty="0">
                        <a:solidFill>
                          <a:srgbClr val="00B0F0"/>
                        </a:solidFill>
                        <a:sym typeface="Helvetica Light"/>
                      </a:endParaRP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05" name="Table 305"/>
          <p:cNvGraphicFramePr/>
          <p:nvPr>
            <p:extLst>
              <p:ext uri="{D42A27DB-BD31-4B8C-83A1-F6EECF244321}">
                <p14:modId xmlns:p14="http://schemas.microsoft.com/office/powerpoint/2010/main" val="2417436004"/>
              </p:ext>
            </p:extLst>
          </p:nvPr>
        </p:nvGraphicFramePr>
        <p:xfrm>
          <a:off x="133183" y="1981200"/>
          <a:ext cx="12703174" cy="76200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91309">
                <a:tc>
                  <a:txBody>
                    <a:bodyPr/>
                    <a:lstStyle/>
                    <a:p>
                      <a:pPr marL="0" indent="0" algn="l">
                        <a:spcBef>
                          <a:spcPts val="1000"/>
                        </a:spcBef>
                        <a:buFontTx/>
                        <a:buNone/>
                        <a:defRPr sz="20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 had visions, I was in them</a:t>
                      </a:r>
                    </a:p>
                    <a:p>
                      <a:pPr marL="0" indent="0" algn="l">
                        <a:spcBef>
                          <a:spcPts val="1000"/>
                        </a:spcBef>
                        <a:buFontTx/>
                        <a:buNone/>
                        <a:defRPr sz="20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 was looking into the mirror</a:t>
                      </a:r>
                    </a:p>
                    <a:p>
                      <a:pPr marL="0" indent="0" algn="l">
                        <a:spcBef>
                          <a:spcPts val="1000"/>
                        </a:spcBef>
                        <a:buFontTx/>
                        <a:buNone/>
                        <a:defRPr sz="20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to see </a:t>
                      </a:r>
                      <a:r>
                        <a:rPr sz="20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alittle</a:t>
                      </a:r>
                      <a:r>
                        <a:rPr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bit clearer</a:t>
                      </a:r>
                    </a:p>
                    <a:p>
                      <a:pPr marL="0" indent="0" algn="l">
                        <a:spcBef>
                          <a:spcPts val="1000"/>
                        </a:spcBef>
                        <a:buFontTx/>
                        <a:buNone/>
                        <a:defRPr sz="20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rottenness and evil in me</a:t>
                      </a:r>
                    </a:p>
                    <a:p>
                      <a:pPr marL="0" indent="0" algn="l">
                        <a:spcBef>
                          <a:spcPts val="1000"/>
                        </a:spcBef>
                        <a:buFontTx/>
                        <a:buNone/>
                        <a:defRPr sz="20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sz="20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marL="0" indent="0" algn="l">
                        <a:spcBef>
                          <a:spcPts val="1000"/>
                        </a:spcBef>
                        <a:buFontTx/>
                        <a:buNone/>
                        <a:defRPr sz="20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fingertips have memories</a:t>
                      </a:r>
                    </a:p>
                    <a:p>
                      <a:pPr marL="0" indent="0" algn="l">
                        <a:spcBef>
                          <a:spcPts val="1000"/>
                        </a:spcBef>
                        <a:buFontTx/>
                        <a:buNone/>
                        <a:defRPr sz="20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mine can't forget the curves of your body</a:t>
                      </a:r>
                    </a:p>
                    <a:p>
                      <a:pPr marL="0" indent="0" algn="l">
                        <a:spcBef>
                          <a:spcPts val="1000"/>
                        </a:spcBef>
                        <a:buFontTx/>
                        <a:buNone/>
                        <a:defRPr sz="20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and when I feel </a:t>
                      </a:r>
                      <a:r>
                        <a:rPr sz="20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20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</a:t>
                      </a:r>
                      <a:r>
                        <a:rPr sz="20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</a:t>
                      </a:r>
                      <a:r>
                        <a:rPr lang="en-US" sz="20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</a:t>
                      </a:r>
                      <a:r>
                        <a:rPr sz="20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</a:t>
                      </a:r>
                      <a:r>
                        <a:rPr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bit naughty </a:t>
                      </a:r>
                    </a:p>
                    <a:p>
                      <a:pPr marL="0" indent="0" algn="l">
                        <a:spcBef>
                          <a:spcPts val="1000"/>
                        </a:spcBef>
                        <a:buFontTx/>
                        <a:buNone/>
                        <a:defRPr sz="20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 run it up the flagpole and see who salutes(but no one ever does)</a:t>
                      </a:r>
                    </a:p>
                    <a:p>
                      <a:pPr marL="0" indent="0" algn="l">
                        <a:spcBef>
                          <a:spcPts val="1000"/>
                        </a:spcBef>
                        <a:buFontTx/>
                        <a:buNone/>
                        <a:defRPr sz="20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 sz="20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marL="0" indent="0" algn="l">
                        <a:spcBef>
                          <a:spcPts val="1000"/>
                        </a:spcBef>
                        <a:buFontTx/>
                        <a:buNone/>
                        <a:defRPr sz="20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I’m</a:t>
                      </a:r>
                      <a:r>
                        <a:rPr lang="en-US" sz="2000" b="1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not sick, but I’m not well</a:t>
                      </a:r>
                    </a:p>
                    <a:p>
                      <a:pPr marL="0" indent="0" algn="l">
                        <a:spcBef>
                          <a:spcPts val="1000"/>
                        </a:spcBef>
                        <a:buFontTx/>
                        <a:buNone/>
                        <a:defRPr sz="20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000" b="1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And I’m so hot, cause I’m in hell</a:t>
                      </a:r>
                      <a:endParaRPr lang="en-US" sz="20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marL="0" indent="0" algn="l">
                        <a:spcBef>
                          <a:spcPts val="1000"/>
                        </a:spcBef>
                        <a:buFontTx/>
                        <a:buNone/>
                        <a:defRPr sz="20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sz="20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marL="0" indent="0" algn="l">
                        <a:spcBef>
                          <a:spcPts val="1000"/>
                        </a:spcBef>
                        <a:buFontTx/>
                        <a:buNone/>
                        <a:defRPr sz="20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been around the world and found</a:t>
                      </a:r>
                    </a:p>
                    <a:p>
                      <a:pPr marL="0" indent="0" algn="l">
                        <a:spcBef>
                          <a:spcPts val="1000"/>
                        </a:spcBef>
                        <a:buFontTx/>
                        <a:buNone/>
                        <a:defRPr sz="20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that only stupid people are breeding</a:t>
                      </a:r>
                    </a:p>
                    <a:p>
                      <a:pPr marL="0" indent="0" algn="l">
                        <a:spcBef>
                          <a:spcPts val="1000"/>
                        </a:spcBef>
                        <a:buFontTx/>
                        <a:buNone/>
                        <a:defRPr sz="20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the cretins are cloning and feeding</a:t>
                      </a:r>
                    </a:p>
                    <a:p>
                      <a:pPr marL="0" indent="0" algn="l">
                        <a:spcBef>
                          <a:spcPts val="1000"/>
                        </a:spcBef>
                        <a:buFontTx/>
                        <a:buNone/>
                        <a:defRPr sz="20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and I don't even own a tv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0"/>
                        </a:spcBef>
                        <a:defRPr sz="20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sz="2000" b="1" i="0" u="none" strike="noStrike" cap="none" spc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+mj-ea"/>
                          <a:cs typeface="Courier New" panose="02070309020205020404" pitchFamily="49" charset="0"/>
                          <a:sym typeface="Helvetica"/>
                        </a:rPr>
                        <a:t>put me in the hospital for nerves</a:t>
                      </a:r>
                    </a:p>
                    <a:p>
                      <a:pPr algn="l">
                        <a:spcBef>
                          <a:spcPts val="1000"/>
                        </a:spcBef>
                        <a:defRPr sz="20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sz="2000" b="1" i="0" u="none" strike="noStrike" cap="none" spc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+mj-ea"/>
                          <a:cs typeface="Courier New" panose="02070309020205020404" pitchFamily="49" charset="0"/>
                          <a:sym typeface="Helvetica"/>
                        </a:rPr>
                        <a:t>and then they had to commit me</a:t>
                      </a:r>
                    </a:p>
                    <a:p>
                      <a:pPr algn="l">
                        <a:spcBef>
                          <a:spcPts val="1000"/>
                        </a:spcBef>
                        <a:defRPr sz="20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sz="2000" b="1" i="0" u="none" strike="noStrike" cap="none" spc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+mj-ea"/>
                          <a:cs typeface="Courier New" panose="02070309020205020404" pitchFamily="49" charset="0"/>
                          <a:sym typeface="Helvetica"/>
                        </a:rPr>
                        <a:t>you told them all I was crazy</a:t>
                      </a:r>
                    </a:p>
                    <a:p>
                      <a:pPr algn="l">
                        <a:spcBef>
                          <a:spcPts val="1000"/>
                        </a:spcBef>
                        <a:defRPr sz="20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sz="2000" b="1" i="0" u="none" strike="noStrike" cap="none" spc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+mj-ea"/>
                          <a:cs typeface="Courier New" panose="02070309020205020404" pitchFamily="49" charset="0"/>
                          <a:sym typeface="Helvetica"/>
                        </a:rPr>
                        <a:t>they cut off my legs now I'm an amputee, god </a:t>
                      </a:r>
                      <a:r>
                        <a:rPr sz="2000" b="1" i="0" u="none" strike="noStrike" cap="none" spc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+mj-ea"/>
                          <a:cs typeface="Courier New" panose="02070309020205020404" pitchFamily="49" charset="0"/>
                          <a:sym typeface="Helvetica"/>
                        </a:rPr>
                        <a:t>dammn</a:t>
                      </a:r>
                      <a:r>
                        <a:rPr sz="2000" b="1" i="0" u="none" strike="noStrike" cap="none" spc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+mj-ea"/>
                          <a:cs typeface="Courier New" panose="02070309020205020404" pitchFamily="49" charset="0"/>
                          <a:sym typeface="Helvetica"/>
                        </a:rPr>
                        <a:t> you</a:t>
                      </a:r>
                    </a:p>
                    <a:p>
                      <a:pPr algn="l">
                        <a:spcBef>
                          <a:spcPts val="1000"/>
                        </a:spcBef>
                        <a:defRPr sz="20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sz="2000" b="1" i="0" u="none" strike="noStrike" cap="none" spc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uFillTx/>
                        <a:latin typeface="Courier New" panose="02070309020205020404" pitchFamily="49" charset="0"/>
                        <a:ea typeface="+mj-ea"/>
                        <a:cs typeface="Courier New" panose="02070309020205020404" pitchFamily="49" charset="0"/>
                        <a:sym typeface="Helvetica"/>
                      </a:endParaRPr>
                    </a:p>
                    <a:p>
                      <a:pPr algn="l">
                        <a:spcBef>
                          <a:spcPts val="1000"/>
                        </a:spcBef>
                        <a:defRPr sz="20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sz="2000" b="1" i="0" u="none" strike="noStrike" cap="none" spc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+mj-ea"/>
                          <a:cs typeface="Courier New" panose="02070309020205020404" pitchFamily="49" charset="0"/>
                          <a:sym typeface="Helvetica"/>
                        </a:rPr>
                        <a:t>paranoia, paranoia</a:t>
                      </a:r>
                    </a:p>
                    <a:p>
                      <a:pPr algn="l">
                        <a:spcBef>
                          <a:spcPts val="1000"/>
                        </a:spcBef>
                        <a:defRPr sz="20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sz="2000" b="1" i="0" u="none" strike="noStrike" cap="none" spc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+mj-ea"/>
                          <a:cs typeface="Courier New" panose="02070309020205020404" pitchFamily="49" charset="0"/>
                          <a:sym typeface="Helvetica"/>
                        </a:rPr>
                        <a:t>everbody's</a:t>
                      </a:r>
                      <a:r>
                        <a:rPr sz="2000" b="1" i="0" u="none" strike="noStrike" cap="none" spc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+mj-ea"/>
                          <a:cs typeface="Courier New" panose="02070309020205020404" pitchFamily="49" charset="0"/>
                          <a:sym typeface="Helvetica"/>
                        </a:rPr>
                        <a:t> </a:t>
                      </a:r>
                      <a:r>
                        <a:rPr sz="2000" b="1" i="0" u="none" strike="noStrike" cap="none" spc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+mj-ea"/>
                          <a:cs typeface="Courier New" panose="02070309020205020404" pitchFamily="49" charset="0"/>
                          <a:sym typeface="Helvetica"/>
                        </a:rPr>
                        <a:t>comin</a:t>
                      </a:r>
                      <a:r>
                        <a:rPr sz="2000" b="1" i="0" u="none" strike="noStrike" cap="none" spc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+mj-ea"/>
                          <a:cs typeface="Courier New" panose="02070309020205020404" pitchFamily="49" charset="0"/>
                          <a:sym typeface="Helvetica"/>
                        </a:rPr>
                        <a:t>' to get me</a:t>
                      </a:r>
                    </a:p>
                    <a:p>
                      <a:pPr algn="l">
                        <a:spcBef>
                          <a:spcPts val="1000"/>
                        </a:spcBef>
                        <a:defRPr sz="20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sz="2000" b="1" i="0" u="none" strike="noStrike" cap="none" spc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+mj-ea"/>
                          <a:cs typeface="Courier New" panose="02070309020205020404" pitchFamily="49" charset="0"/>
                          <a:sym typeface="Helvetica"/>
                        </a:rPr>
                        <a:t>just say you never met me</a:t>
                      </a:r>
                    </a:p>
                    <a:p>
                      <a:pPr algn="l">
                        <a:spcBef>
                          <a:spcPts val="1000"/>
                        </a:spcBef>
                        <a:defRPr sz="20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sz="2000" b="1" i="0" u="none" strike="noStrike" cap="none" spc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+mj-ea"/>
                          <a:cs typeface="Courier New" panose="02070309020205020404" pitchFamily="49" charset="0"/>
                          <a:sym typeface="Helvetica"/>
                        </a:rPr>
                        <a:t>I'm </a:t>
                      </a:r>
                      <a:r>
                        <a:rPr sz="2000" b="1" i="0" u="none" strike="noStrike" cap="none" spc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+mj-ea"/>
                          <a:cs typeface="Courier New" panose="02070309020205020404" pitchFamily="49" charset="0"/>
                          <a:sym typeface="Helvetica"/>
                        </a:rPr>
                        <a:t>runnin</a:t>
                      </a:r>
                      <a:r>
                        <a:rPr sz="2000" b="1" i="0" u="none" strike="noStrike" cap="none" spc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+mj-ea"/>
                          <a:cs typeface="Courier New" panose="02070309020205020404" pitchFamily="49" charset="0"/>
                          <a:sym typeface="Helvetica"/>
                        </a:rPr>
                        <a:t>' underground with the moles </a:t>
                      </a:r>
                    </a:p>
                    <a:p>
                      <a:pPr algn="l">
                        <a:spcBef>
                          <a:spcPts val="1000"/>
                        </a:spcBef>
                        <a:defRPr sz="20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sz="2000" b="1" i="0" u="none" strike="noStrike" cap="none" spc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+mj-ea"/>
                          <a:cs typeface="Courier New" panose="02070309020205020404" pitchFamily="49" charset="0"/>
                          <a:sym typeface="Helvetica"/>
                        </a:rPr>
                        <a:t>dig the damn holes</a:t>
                      </a:r>
                    </a:p>
                    <a:p>
                      <a:pPr algn="l">
                        <a:spcBef>
                          <a:spcPts val="1000"/>
                        </a:spcBef>
                        <a:defRPr sz="20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sz="2000" b="1" i="0" u="none" strike="noStrike" cap="none" spc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uFillTx/>
                        <a:latin typeface="Courier New" panose="02070309020205020404" pitchFamily="49" charset="0"/>
                        <a:ea typeface="+mj-ea"/>
                        <a:cs typeface="Courier New" panose="02070309020205020404" pitchFamily="49" charset="0"/>
                        <a:sym typeface="Helvetica"/>
                      </a:endParaRPr>
                    </a:p>
                    <a:p>
                      <a:pPr algn="l">
                        <a:spcBef>
                          <a:spcPts val="1000"/>
                        </a:spcBef>
                        <a:defRPr sz="20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sz="2000" b="1" i="0" u="none" strike="noStrike" cap="none" spc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+mj-ea"/>
                          <a:cs typeface="Courier New" panose="02070309020205020404" pitchFamily="49" charset="0"/>
                          <a:sym typeface="Helvetica"/>
                        </a:rPr>
                        <a:t>hear the voices in my head</a:t>
                      </a:r>
                    </a:p>
                    <a:p>
                      <a:pPr algn="l">
                        <a:spcBef>
                          <a:spcPts val="1000"/>
                        </a:spcBef>
                        <a:defRPr sz="20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sz="2000" b="1" i="0" u="none" strike="noStrike" cap="none" spc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+mj-ea"/>
                          <a:cs typeface="Courier New" panose="02070309020205020404" pitchFamily="49" charset="0"/>
                          <a:sym typeface="Helvetica"/>
                        </a:rPr>
                        <a:t>I swear to god it sounds like they're snoring</a:t>
                      </a:r>
                    </a:p>
                    <a:p>
                      <a:pPr algn="l">
                        <a:spcBef>
                          <a:spcPts val="1000"/>
                        </a:spcBef>
                        <a:defRPr sz="20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sz="2000" b="1" i="0" u="none" strike="noStrike" cap="none" spc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+mj-ea"/>
                          <a:cs typeface="Courier New" panose="02070309020205020404" pitchFamily="49" charset="0"/>
                          <a:sym typeface="Helvetica"/>
                        </a:rPr>
                        <a:t>but if you're bored then your boring</a:t>
                      </a:r>
                    </a:p>
                    <a:p>
                      <a:pPr algn="l">
                        <a:spcBef>
                          <a:spcPts val="1000"/>
                        </a:spcBef>
                        <a:defRPr sz="20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sz="2000" b="1" i="0" u="none" strike="noStrike" cap="none" spc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ourier New" panose="02070309020205020404" pitchFamily="49" charset="0"/>
                          <a:ea typeface="+mj-ea"/>
                          <a:cs typeface="Courier New" panose="02070309020205020404" pitchFamily="49" charset="0"/>
                          <a:sym typeface="Helvetica"/>
                        </a:rPr>
                        <a:t>the agony and the irony, they're killing me (whoa!)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9379301"/>
      </p:ext>
    </p:extLst>
  </p:cSld>
  <p:clrMapOvr>
    <a:masterClrMapping/>
  </p:clrMapOvr>
  <p:transition spd="slow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>
            <a:spLocks noGrp="1"/>
          </p:cNvSpPr>
          <p:nvPr>
            <p:ph type="title"/>
          </p:nvPr>
        </p:nvSpPr>
        <p:spPr>
          <a:xfrm>
            <a:off x="436083" y="307695"/>
            <a:ext cx="4356882" cy="2113323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dirty="0"/>
              <a:t>Just Like</a:t>
            </a:r>
            <a:r>
              <a:rPr lang="en-US" dirty="0"/>
              <a:t> Heaven</a:t>
            </a:r>
            <a:endParaRPr dirty="0"/>
          </a:p>
        </p:txBody>
      </p:sp>
      <p:graphicFrame>
        <p:nvGraphicFramePr>
          <p:cNvPr id="203" name="Table 203"/>
          <p:cNvGraphicFramePr/>
          <p:nvPr/>
        </p:nvGraphicFramePr>
        <p:xfrm>
          <a:off x="4919014" y="307695"/>
          <a:ext cx="7833372" cy="1856671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39166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16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56671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7200" dirty="0">
                          <a:solidFill>
                            <a:srgbClr val="FFFFFF"/>
                          </a:solidFill>
                          <a:sym typeface="Helvetica Light"/>
                        </a:rPr>
                        <a:t>A E B D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7200" dirty="0">
                          <a:solidFill>
                            <a:srgbClr val="FFFFFF"/>
                          </a:solidFill>
                          <a:sym typeface="Helvetica Light"/>
                        </a:rPr>
                        <a:t>F#G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04" name="Table 204"/>
          <p:cNvGraphicFramePr/>
          <p:nvPr/>
        </p:nvGraphicFramePr>
        <p:xfrm>
          <a:off x="152400" y="2633676"/>
          <a:ext cx="12703174" cy="6750036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750036">
                <a:tc>
                  <a:txBody>
                    <a:bodyPr/>
                    <a:lstStyle/>
                    <a:p>
                      <a:pPr indent="457200" algn="l">
                        <a:spcBef>
                          <a:spcPts val="1000"/>
                        </a:spcBef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Show me</a:t>
                      </a:r>
                    </a:p>
                    <a:p>
                      <a:pPr indent="457200" algn="l">
                        <a:spcBef>
                          <a:spcPts val="1000"/>
                        </a:spcBef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/>
                    </a:p>
                    <a:p>
                      <a:pPr indent="457200" algn="l">
                        <a:spcBef>
                          <a:spcPts val="1000"/>
                        </a:spcBef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Spinnin on that</a:t>
                      </a:r>
                    </a:p>
                    <a:p>
                      <a:pPr indent="457200" algn="l">
                        <a:spcBef>
                          <a:spcPts val="1000"/>
                        </a:spcBef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/>
                    </a:p>
                    <a:p>
                      <a:pPr indent="457200" algn="l">
                        <a:spcBef>
                          <a:spcPts val="1000"/>
                        </a:spcBef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Daylight whipped me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6884368"/>
      </p:ext>
    </p:extLst>
  </p:cSld>
  <p:clrMapOvr>
    <a:masterClrMapping/>
  </p:clrMapOvr>
  <p:transition spd="slow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232295" y="-164062"/>
            <a:ext cx="4233115" cy="1059736"/>
          </a:xfrm>
          <a:prstGeom prst="rect">
            <a:avLst/>
          </a:prstGeom>
        </p:spPr>
        <p:txBody>
          <a:bodyPr>
            <a:noAutofit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sz="4800" b="1" dirty="0"/>
              <a:t>Hard to Handle</a:t>
            </a:r>
            <a:endParaRPr sz="4800" b="1" dirty="0"/>
          </a:p>
        </p:txBody>
      </p:sp>
      <p:graphicFrame>
        <p:nvGraphicFramePr>
          <p:cNvPr id="33" name="Table 33"/>
          <p:cNvGraphicFramePr/>
          <p:nvPr/>
        </p:nvGraphicFramePr>
        <p:xfrm>
          <a:off x="4684940" y="0"/>
          <a:ext cx="8319860" cy="119888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41395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803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41169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600" b="1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B B B B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600" b="1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B B F#F#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6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A E B </a:t>
                      </a:r>
                      <a:r>
                        <a:rPr lang="en-US" sz="3600" b="1" err="1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B</a:t>
                      </a:r>
                      <a:r>
                        <a:rPr lang="en-US" sz="3600" b="1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 4x</a:t>
                      </a:r>
                      <a:endParaRPr lang="en-US" sz="3600" b="1" dirty="0">
                        <a:solidFill>
                          <a:srgbClr val="FFC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  <a:sym typeface="Helvetica Light"/>
                      </a:endParaRP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4" name="Table 34"/>
          <p:cNvGraphicFramePr/>
          <p:nvPr/>
        </p:nvGraphicFramePr>
        <p:xfrm>
          <a:off x="116840" y="1348463"/>
          <a:ext cx="12771120" cy="827024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5111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599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089577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200" b="1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Intro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200" b="1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B D#E F#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200" b="1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F#EF#E B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endParaRPr lang="en-US" sz="1600" b="1" dirty="0">
                        <a:solidFill>
                          <a:schemeClr val="bg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  <a:sym typeface="Helvetica Light"/>
                      </a:endParaRP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8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First chorus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8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D     E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8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A E B B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200" b="1" i="0" u="none" strike="noStrike" cap="none" spc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FillTx/>
                          <a:latin typeface="+mj-lt"/>
                          <a:cs typeface="Courier New" panose="02070309020205020404" pitchFamily="49" charset="0"/>
                          <a:sym typeface="Helvetica"/>
                        </a:rPr>
                        <a:t>Baby</a:t>
                      </a:r>
                      <a:r>
                        <a:rPr lang="en-US" sz="24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cs typeface="Courier New" panose="02070309020205020404" pitchFamily="49" charset="0"/>
                          <a:sym typeface="Helvetica"/>
                        </a:rPr>
                        <a:t>, here I am, I'm a man on the scene</a:t>
                      </a:r>
                      <a:br>
                        <a:rPr lang="en-US" sz="24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cs typeface="Courier New" panose="02070309020205020404" pitchFamily="49" charset="0"/>
                          <a:sym typeface="Helvetica"/>
                        </a:rPr>
                      </a:br>
                      <a:r>
                        <a:rPr lang="en-US" sz="24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cs typeface="Courier New" panose="02070309020205020404" pitchFamily="49" charset="0"/>
                          <a:sym typeface="Helvetica"/>
                        </a:rPr>
                        <a:t>I can give you what you want but you got to come home with me</a:t>
                      </a:r>
                      <a:br>
                        <a:rPr lang="en-US" sz="24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cs typeface="Courier New" panose="02070309020205020404" pitchFamily="49" charset="0"/>
                          <a:sym typeface="Helvetica"/>
                        </a:rPr>
                      </a:br>
                      <a:r>
                        <a:rPr lang="en-US" sz="24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cs typeface="Courier New" panose="02070309020205020404" pitchFamily="49" charset="0"/>
                          <a:sym typeface="Helvetica"/>
                        </a:rPr>
                        <a:t>I’ve-a got some good old </a:t>
                      </a:r>
                      <a:r>
                        <a:rPr lang="en-US" sz="2400" b="1" i="0" u="none" strike="noStrike" cap="none" spc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cs typeface="Courier New" panose="02070309020205020404" pitchFamily="49" charset="0"/>
                          <a:sym typeface="Helvetica"/>
                        </a:rPr>
                        <a:t>lovin</a:t>
                      </a:r>
                      <a:r>
                        <a:rPr lang="en-US" sz="24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cs typeface="Courier New" panose="02070309020205020404" pitchFamily="49" charset="0"/>
                          <a:sym typeface="Helvetica"/>
                        </a:rPr>
                        <a:t>' and I got some more in store</a:t>
                      </a:r>
                      <a:br>
                        <a:rPr lang="en-US" sz="24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cs typeface="Courier New" panose="02070309020205020404" pitchFamily="49" charset="0"/>
                          <a:sym typeface="Helvetica"/>
                        </a:rPr>
                      </a:br>
                      <a:r>
                        <a:rPr lang="en-US" sz="24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cs typeface="Courier New" panose="02070309020205020404" pitchFamily="49" charset="0"/>
                          <a:sym typeface="Helvetica"/>
                        </a:rPr>
                        <a:t>When I get through </a:t>
                      </a:r>
                      <a:r>
                        <a:rPr lang="en-US" sz="2400" b="1" i="0" u="none" strike="noStrike" cap="none" spc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cs typeface="Courier New" panose="02070309020205020404" pitchFamily="49" charset="0"/>
                          <a:sym typeface="Helvetica"/>
                        </a:rPr>
                        <a:t>throwin</a:t>
                      </a:r>
                      <a:r>
                        <a:rPr lang="en-US" sz="24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cs typeface="Courier New" panose="02070309020205020404" pitchFamily="49" charset="0"/>
                          <a:sym typeface="Helvetica"/>
                        </a:rPr>
                        <a:t>' it on, you got to come back for more</a:t>
                      </a:r>
                      <a:br>
                        <a:rPr lang="en-US" sz="24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cs typeface="Courier New" panose="02070309020205020404" pitchFamily="49" charset="0"/>
                          <a:sym typeface="Helvetica"/>
                        </a:rPr>
                      </a:br>
                      <a:br>
                        <a:rPr lang="en-US" sz="24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cs typeface="Courier New" panose="02070309020205020404" pitchFamily="49" charset="0"/>
                          <a:sym typeface="Helvetica"/>
                        </a:rPr>
                      </a:br>
                      <a:r>
                        <a:rPr lang="en-US" sz="28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cs typeface="Courier New" panose="02070309020205020404" pitchFamily="49" charset="0"/>
                          <a:sym typeface="Helvetica"/>
                        </a:rPr>
                        <a:t>Boys and things that come by the dozen</a:t>
                      </a:r>
                      <a:br>
                        <a:rPr lang="en-US" sz="28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cs typeface="Courier New" panose="02070309020205020404" pitchFamily="49" charset="0"/>
                          <a:sym typeface="Helvetica"/>
                        </a:rPr>
                      </a:br>
                      <a:r>
                        <a:rPr lang="en-US" sz="28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cs typeface="Courier New" panose="02070309020205020404" pitchFamily="49" charset="0"/>
                          <a:sym typeface="Helvetica"/>
                        </a:rPr>
                        <a:t>That ain't nothin' but drugstore </a:t>
                      </a:r>
                      <a:r>
                        <a:rPr lang="en-US" sz="2800" b="1" i="0" u="none" strike="noStrike" cap="none" spc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cs typeface="Courier New" panose="02070309020205020404" pitchFamily="49" charset="0"/>
                          <a:sym typeface="Helvetica"/>
                        </a:rPr>
                        <a:t>lovin</a:t>
                      </a:r>
                      <a:r>
                        <a:rPr lang="en-US" sz="28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cs typeface="Courier New" panose="02070309020205020404" pitchFamily="49" charset="0"/>
                          <a:sym typeface="Helvetica"/>
                        </a:rPr>
                        <a:t>'</a:t>
                      </a:r>
                      <a:br>
                        <a:rPr lang="en-US" sz="28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cs typeface="Courier New" panose="02070309020205020404" pitchFamily="49" charset="0"/>
                          <a:sym typeface="Helvetica"/>
                        </a:rPr>
                      </a:br>
                      <a:r>
                        <a:rPr lang="en-US" sz="2800" b="1" i="0" u="none" strike="noStrike" cap="none" spc="0" baseline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FillTx/>
                          <a:latin typeface="+mj-lt"/>
                          <a:cs typeface="Courier New" panose="02070309020205020404" pitchFamily="49" charset="0"/>
                          <a:sym typeface="Helvetica"/>
                        </a:rPr>
                        <a:t>Hey little thing, let me light your candle</a:t>
                      </a:r>
                      <a:br>
                        <a:rPr lang="en-US" sz="2800" b="1" i="0" u="none" strike="noStrike" cap="none" spc="0" baseline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FillTx/>
                          <a:latin typeface="+mj-lt"/>
                          <a:cs typeface="Courier New" panose="02070309020205020404" pitchFamily="49" charset="0"/>
                          <a:sym typeface="Helvetica"/>
                        </a:rPr>
                      </a:br>
                      <a:r>
                        <a:rPr lang="en-US" sz="2800" b="1" i="0" u="none" strike="noStrike" cap="none" spc="0" baseline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FillTx/>
                          <a:latin typeface="+mj-lt"/>
                          <a:cs typeface="Courier New" panose="02070309020205020404" pitchFamily="49" charset="0"/>
                          <a:sym typeface="Helvetica"/>
                        </a:rPr>
                        <a:t>Cause mama, I'm sure hard to handle now, gets around</a:t>
                      </a:r>
                      <a:br>
                        <a:rPr lang="en-US" sz="24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cs typeface="Courier New" panose="02070309020205020404" pitchFamily="49" charset="0"/>
                          <a:sym typeface="Helvetica"/>
                        </a:rPr>
                      </a:br>
                      <a:br>
                        <a:rPr lang="en-US" sz="24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cs typeface="Courier New" panose="02070309020205020404" pitchFamily="49" charset="0"/>
                          <a:sym typeface="Helvetica"/>
                        </a:rPr>
                      </a:br>
                      <a:r>
                        <a:rPr lang="en-US" sz="3200" b="1" i="0" u="none" strike="noStrike" cap="none" spc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FillTx/>
                          <a:latin typeface="+mj-lt"/>
                          <a:cs typeface="Courier New" panose="02070309020205020404" pitchFamily="49" charset="0"/>
                          <a:sym typeface="Helvetica"/>
                        </a:rPr>
                        <a:t>Action</a:t>
                      </a:r>
                      <a:r>
                        <a:rPr lang="en-US" sz="24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cs typeface="Courier New" panose="02070309020205020404" pitchFamily="49" charset="0"/>
                          <a:sym typeface="Helvetica"/>
                        </a:rPr>
                        <a:t> speaks louder than words and I'm a man of great experience</a:t>
                      </a:r>
                      <a:br>
                        <a:rPr lang="en-US" sz="24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cs typeface="Courier New" panose="02070309020205020404" pitchFamily="49" charset="0"/>
                          <a:sym typeface="Helvetica"/>
                        </a:rPr>
                      </a:br>
                      <a:r>
                        <a:rPr lang="en-US" sz="24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cs typeface="Courier New" panose="02070309020205020404" pitchFamily="49" charset="0"/>
                          <a:sym typeface="Helvetica"/>
                        </a:rPr>
                        <a:t>I know you got another man but I can love you better than him</a:t>
                      </a:r>
                      <a:br>
                        <a:rPr lang="en-US" sz="24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cs typeface="Courier New" panose="02070309020205020404" pitchFamily="49" charset="0"/>
                          <a:sym typeface="Helvetica"/>
                        </a:rPr>
                      </a:br>
                      <a:r>
                        <a:rPr lang="en-US" sz="24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cs typeface="Courier New" panose="02070309020205020404" pitchFamily="49" charset="0"/>
                          <a:sym typeface="Helvetica"/>
                        </a:rPr>
                        <a:t>Take my hand, don't be afraid, I'm gonna prove every word I say</a:t>
                      </a:r>
                      <a:br>
                        <a:rPr lang="en-US" sz="24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cs typeface="Courier New" panose="02070309020205020404" pitchFamily="49" charset="0"/>
                          <a:sym typeface="Helvetica"/>
                        </a:rPr>
                      </a:br>
                      <a:r>
                        <a:rPr lang="en-US" sz="24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cs typeface="Courier New" panose="02070309020205020404" pitchFamily="49" charset="0"/>
                          <a:sym typeface="Helvetica"/>
                        </a:rPr>
                        <a:t>I advertise love for free, won’t you place your ad with me?</a:t>
                      </a:r>
                      <a:endParaRPr lang="en-US" sz="2400" b="1" i="0" u="none" strike="noStrike" cap="none" spc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FillTx/>
                        <a:latin typeface="+mj-lt"/>
                        <a:cs typeface="Courier New" panose="02070309020205020404" pitchFamily="49" charset="0"/>
                        <a:sym typeface="Helvetica Light"/>
                      </a:endParaRP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endParaRPr lang="en-US" sz="1200" b="1" i="0" u="none" strike="noStrike" cap="none" spc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FillTx/>
                        <a:latin typeface="+mj-lt"/>
                        <a:cs typeface="Courier New" panose="02070309020205020404" pitchFamily="49" charset="0"/>
                        <a:sym typeface="Helvetica Light"/>
                      </a:endParaRP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400" b="1" i="0" u="none" strike="noStrike" cap="none" spc="0" baseline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FillTx/>
                          <a:latin typeface="+mj-lt"/>
                          <a:cs typeface="Courier New" panose="02070309020205020404" pitchFamily="49" charset="0"/>
                          <a:sym typeface="Helvetica Light"/>
                        </a:rPr>
                        <a:t>Chorus</a:t>
                      </a:r>
                      <a:r>
                        <a:rPr lang="en-US" sz="24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cs typeface="Courier New" panose="02070309020205020404" pitchFamily="49" charset="0"/>
                          <a:sym typeface="Helvetica Light"/>
                        </a:rPr>
                        <a:t>, </a:t>
                      </a:r>
                      <a:r>
                        <a:rPr lang="en-US" sz="3200" b="1" i="0" u="none" strike="noStrike" cap="none" spc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FillTx/>
                          <a:latin typeface="+mj-lt"/>
                          <a:cs typeface="Courier New" panose="02070309020205020404" pitchFamily="49" charset="0"/>
                          <a:sym typeface="Helvetica Light"/>
                        </a:rPr>
                        <a:t>Repeat verse 1</a:t>
                      </a:r>
                      <a:r>
                        <a:rPr lang="en-US" sz="24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cs typeface="Courier New" panose="02070309020205020404" pitchFamily="49" charset="0"/>
                          <a:sym typeface="Helvetica Light"/>
                        </a:rPr>
                        <a:t>, </a:t>
                      </a:r>
                      <a:r>
                        <a:rPr lang="en-US" sz="2400" b="1" i="0" u="none" strike="noStrike" cap="none" spc="0" baseline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FillTx/>
                          <a:latin typeface="+mj-lt"/>
                          <a:cs typeface="Courier New" panose="02070309020205020404" pitchFamily="49" charset="0"/>
                          <a:sym typeface="Helvetica Light"/>
                        </a:rPr>
                        <a:t>Chorus</a:t>
                      </a:r>
                      <a:r>
                        <a:rPr lang="en-US" sz="24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cs typeface="Courier New" panose="02070309020205020404" pitchFamily="49" charset="0"/>
                          <a:sym typeface="Helvetica Light"/>
                        </a:rPr>
                        <a:t>, </a:t>
                      </a:r>
                      <a:r>
                        <a:rPr lang="en-US" sz="2400" b="1" i="0" u="none" strike="noStrike" cap="none" spc="0" baseline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FillTx/>
                          <a:latin typeface="+mj-lt"/>
                          <a:cs typeface="Courier New" panose="02070309020205020404" pitchFamily="49" charset="0"/>
                          <a:sym typeface="Helvetica Light"/>
                        </a:rPr>
                        <a:t>Solo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endParaRPr lang="en-US" sz="1200" b="1" i="0" u="none" strike="noStrike" cap="none" spc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FillTx/>
                        <a:latin typeface="+mj-lt"/>
                        <a:cs typeface="Courier New" panose="02070309020205020404" pitchFamily="49" charset="0"/>
                        <a:sym typeface="Helvetica Light"/>
                      </a:endParaRP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8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cs typeface="Courier New" panose="02070309020205020404" pitchFamily="49" charset="0"/>
                          <a:sym typeface="Helvetica"/>
                        </a:rPr>
                        <a:t>Boys will come along, a dime by the dozen</a:t>
                      </a:r>
                      <a:br>
                        <a:rPr lang="en-US" sz="28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cs typeface="Courier New" panose="02070309020205020404" pitchFamily="49" charset="0"/>
                          <a:sym typeface="Helvetica"/>
                        </a:rPr>
                      </a:br>
                      <a:r>
                        <a:rPr lang="en-US" sz="28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cs typeface="Courier New" panose="02070309020205020404" pitchFamily="49" charset="0"/>
                          <a:sym typeface="Helvetica"/>
                        </a:rPr>
                        <a:t>That ain't nothing but ten cent </a:t>
                      </a:r>
                      <a:r>
                        <a:rPr lang="en-US" sz="2800" b="1" i="0" u="none" strike="noStrike" cap="none" spc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cs typeface="Courier New" panose="02070309020205020404" pitchFamily="49" charset="0"/>
                          <a:sym typeface="Helvetica"/>
                        </a:rPr>
                        <a:t>lovin</a:t>
                      </a:r>
                      <a:r>
                        <a:rPr lang="en-US" sz="28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cs typeface="Courier New" panose="02070309020205020404" pitchFamily="49" charset="0"/>
                          <a:sym typeface="Helvetica"/>
                        </a:rPr>
                        <a:t>'</a:t>
                      </a:r>
                      <a:br>
                        <a:rPr lang="en-US" sz="2800" b="1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cs typeface="Courier New" panose="02070309020205020404" pitchFamily="49" charset="0"/>
                          <a:sym typeface="Helvetica"/>
                        </a:rPr>
                      </a:br>
                      <a:r>
                        <a:rPr lang="en-US" sz="2800" b="1" i="0" u="none" strike="noStrike" cap="none" spc="0" baseline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FillTx/>
                          <a:latin typeface="+mj-lt"/>
                          <a:cs typeface="Courier New" panose="02070309020205020404" pitchFamily="49" charset="0"/>
                          <a:sym typeface="Helvetica"/>
                        </a:rPr>
                        <a:t>Hey little flame, let me light your candle 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800" b="1" i="0" u="none" strike="noStrike" cap="none" spc="0" baseline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FillTx/>
                          <a:latin typeface="+mj-lt"/>
                          <a:cs typeface="Courier New" panose="02070309020205020404" pitchFamily="49" charset="0"/>
                          <a:sym typeface="Helvetica"/>
                        </a:rPr>
                        <a:t>cause mama I'm sure hard to handle now, gets around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4468486"/>
      </p:ext>
    </p:extLst>
  </p:cSld>
  <p:clrMapOvr>
    <a:masterClrMapping/>
  </p:clrMapOvr>
  <p:transition spd="slow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16840" y="55992"/>
            <a:ext cx="5985757" cy="1465629"/>
          </a:xfrm>
          <a:prstGeom prst="rect">
            <a:avLst/>
          </a:prstGeom>
        </p:spPr>
        <p:txBody>
          <a:bodyPr>
            <a:normAutofit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sz="6000" b="1" dirty="0"/>
              <a:t>I Melt With You</a:t>
            </a:r>
            <a:br>
              <a:rPr lang="en-US" sz="6000" b="1" dirty="0"/>
            </a:br>
            <a:r>
              <a:rPr lang="en-US" sz="32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Helvetica Light"/>
              </a:rPr>
              <a:t>Pick</a:t>
            </a:r>
            <a:endParaRPr sz="3200" b="1" dirty="0"/>
          </a:p>
        </p:txBody>
      </p:sp>
      <p:graphicFrame>
        <p:nvGraphicFramePr>
          <p:cNvPr id="33" name="Table 33"/>
          <p:cNvGraphicFramePr/>
          <p:nvPr/>
        </p:nvGraphicFramePr>
        <p:xfrm>
          <a:off x="7035800" y="142402"/>
          <a:ext cx="5819774" cy="1381597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89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41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81597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40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C F (Hi)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40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C F (Lo)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4000" b="1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[E G A A]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4" name="Table 34"/>
          <p:cNvGraphicFramePr/>
          <p:nvPr/>
        </p:nvGraphicFramePr>
        <p:xfrm>
          <a:off x="116840" y="1696608"/>
          <a:ext cx="12703174" cy="80010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001000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6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Intro</a:t>
                      </a:r>
                      <a:r>
                        <a:rPr lang="en-US" sz="3600" b="1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 = </a:t>
                      </a:r>
                      <a:r>
                        <a:rPr lang="en-US" sz="36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Chorus</a:t>
                      </a:r>
                      <a:endParaRPr lang="en-US" sz="3600" b="1" dirty="0">
                        <a:solidFill>
                          <a:srgbClr val="FFFFFF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  <a:sym typeface="Helvetica Light"/>
                      </a:endParaRP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600" b="1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Verse 1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6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Chorus</a:t>
                      </a:r>
                      <a:endParaRPr lang="en-US" sz="3600" b="1" dirty="0">
                        <a:solidFill>
                          <a:srgbClr val="FFFFFF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  <a:sym typeface="Helvetica Light"/>
                      </a:endParaRP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600" b="1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Verse 2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6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Chorus</a:t>
                      </a:r>
                      <a:endParaRPr lang="en-US" sz="3600" b="1" dirty="0">
                        <a:solidFill>
                          <a:srgbClr val="FFFFFF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  <a:sym typeface="Helvetica Light"/>
                      </a:endParaRP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600" b="1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Bridge on 7A 4x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endParaRPr lang="en-US" sz="3600" b="1" dirty="0">
                        <a:solidFill>
                          <a:srgbClr val="00B0F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  <a:sym typeface="Helvetica Light"/>
                      </a:endParaRP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sz="3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Intro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sz="36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Chorus</a:t>
                      </a:r>
                      <a:endParaRPr lang="en-US" sz="36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sz="3600" b="1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Bridge 2x straight to</a:t>
                      </a:r>
                      <a:endParaRPr lang="en-US" sz="36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sz="3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Big breakdown is C ring F 2x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sz="36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Chorus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sz="36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Chorus</a:t>
                      </a:r>
                      <a:endParaRPr lang="en-US" sz="3600" b="1" dirty="0">
                        <a:solidFill>
                          <a:srgbClr val="FFFFFF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  <a:sym typeface="Helvetica Light"/>
                      </a:endParaRP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sz="3200" b="1" i="0" dirty="0"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(You should know better)</a:t>
                      </a:r>
                      <a:br>
                        <a:rPr lang="en-US" sz="32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</a:br>
                      <a:r>
                        <a:rPr lang="en-US" sz="3200" b="1" i="0" dirty="0">
                          <a:solidFill>
                            <a:schemeClr val="bg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Dream of better lives</a:t>
                      </a:r>
                      <a:br>
                        <a:rPr lang="en-US" sz="32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</a:br>
                      <a:r>
                        <a:rPr lang="en-US" sz="3200" b="1" i="0" dirty="0">
                          <a:solidFill>
                            <a:schemeClr val="bg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The kind which never hate</a:t>
                      </a:r>
                      <a:br>
                        <a:rPr lang="en-US" sz="32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</a:br>
                      <a:r>
                        <a:rPr lang="en-US" sz="3200" b="1" i="0" dirty="0"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(You should see why)</a:t>
                      </a:r>
                      <a:br>
                        <a:rPr lang="en-US" sz="32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</a:br>
                      <a:r>
                        <a:rPr lang="en-US" sz="3200" b="1" i="0" u="none" strike="noStrike" dirty="0">
                          <a:solidFill>
                            <a:schemeClr val="bg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Dropped in the state of imaginary grace</a:t>
                      </a:r>
                      <a:br>
                        <a:rPr lang="en-US" sz="32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</a:br>
                      <a:br>
                        <a:rPr lang="en-US" sz="32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</a:br>
                      <a:r>
                        <a:rPr lang="en-US" sz="3200" b="1" i="0" dirty="0"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(You should know better)</a:t>
                      </a:r>
                      <a:br>
                        <a:rPr lang="en-US" sz="32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</a:br>
                      <a:r>
                        <a:rPr lang="en-US" sz="3200" b="1" i="0" u="none" strike="noStrike" dirty="0">
                          <a:solidFill>
                            <a:schemeClr val="bg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 made a pilgrimage</a:t>
                      </a:r>
                      <a:br>
                        <a:rPr lang="en-US" sz="3200" b="1" i="0" u="none" strike="noStrike" dirty="0">
                          <a:solidFill>
                            <a:schemeClr val="bg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</a:br>
                      <a:r>
                        <a:rPr lang="en-US" sz="3200" b="1" i="0" u="none" strike="noStrike" dirty="0">
                          <a:solidFill>
                            <a:schemeClr val="bg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To save this human race</a:t>
                      </a:r>
                      <a:br>
                        <a:rPr lang="en-US" sz="32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</a:br>
                      <a:r>
                        <a:rPr lang="en-US" sz="3200" b="1" i="0" dirty="0"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(You should see why)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sz="3200" b="1" i="0" u="none" strike="noStrike" dirty="0">
                          <a:solidFill>
                            <a:schemeClr val="bg1">
                              <a:lumMod val="90000"/>
                            </a:schemeClr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Never comprehending</a:t>
                      </a:r>
                      <a:br>
                        <a:rPr lang="en-US" sz="3200" b="1" i="0" u="none" strike="noStrike" dirty="0">
                          <a:solidFill>
                            <a:schemeClr val="bg1">
                              <a:lumMod val="90000"/>
                            </a:schemeClr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</a:br>
                      <a:r>
                        <a:rPr lang="en-US" sz="3200" b="1" i="0" u="none" strike="noStrike" dirty="0">
                          <a:solidFill>
                            <a:schemeClr val="bg1">
                              <a:lumMod val="90000"/>
                            </a:schemeClr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The race was long, long lost</a:t>
                      </a:r>
                      <a:endParaRPr lang="en-US" sz="3200" b="1" dirty="0">
                        <a:solidFill>
                          <a:schemeClr val="bg1">
                            <a:lumMod val="90000"/>
                          </a:schemeClr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112776"/>
      </p:ext>
    </p:extLst>
  </p:cSld>
  <p:clrMapOvr>
    <a:masterClrMapping/>
  </p:clrMapOvr>
  <p:transition spd="slow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>
            <a:spLocks noGrp="1"/>
          </p:cNvSpPr>
          <p:nvPr>
            <p:ph type="ctrTitle" idx="4294967295"/>
          </p:nvPr>
        </p:nvSpPr>
        <p:spPr>
          <a:xfrm>
            <a:off x="76200" y="-1422400"/>
            <a:ext cx="11658600" cy="4114800"/>
          </a:xfrm>
          <a:prstGeom prst="rect">
            <a:avLst/>
          </a:prstGeom>
        </p:spPr>
        <p:txBody>
          <a:bodyPr>
            <a:normAutofit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t>Jerry’s Jacket</a:t>
            </a:r>
          </a:p>
        </p:txBody>
      </p:sp>
      <p:graphicFrame>
        <p:nvGraphicFramePr>
          <p:cNvPr id="24" name="Table 24"/>
          <p:cNvGraphicFramePr/>
          <p:nvPr/>
        </p:nvGraphicFramePr>
        <p:xfrm>
          <a:off x="6502400" y="444500"/>
          <a:ext cx="6249987" cy="1260475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371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82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60475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3800">
                          <a:solidFill>
                            <a:srgbClr val="FFFFFF"/>
                          </a:solidFill>
                          <a:sym typeface="Helvetica Light"/>
                        </a:rPr>
                        <a:t>DAG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t>ADAD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t>[EGAA]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5" name="Table 25"/>
          <p:cNvGraphicFramePr/>
          <p:nvPr/>
        </p:nvGraphicFramePr>
        <p:xfrm>
          <a:off x="150812" y="1866900"/>
          <a:ext cx="12703174" cy="75168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16812">
                <a:tc>
                  <a:txBody>
                    <a:bodyPr/>
                    <a:lstStyle/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Windsor Ca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/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Cold night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/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Cheetahs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/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Getting on par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29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1197462"/>
      </p:ext>
    </p:extLst>
  </p:cSld>
  <p:clrMapOvr>
    <a:masterClrMapping/>
  </p:clrMapOvr>
  <p:transition spd="med"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35685" y="134571"/>
            <a:ext cx="7357315" cy="1021634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dirty="0"/>
              <a:t>Keep on </a:t>
            </a:r>
            <a:r>
              <a:rPr lang="en-US" dirty="0" err="1"/>
              <a:t>Rockin</a:t>
            </a:r>
            <a:endParaRPr dirty="0"/>
          </a:p>
        </p:txBody>
      </p:sp>
      <p:graphicFrame>
        <p:nvGraphicFramePr>
          <p:cNvPr id="33" name="Table 33"/>
          <p:cNvGraphicFramePr/>
          <p:nvPr/>
        </p:nvGraphicFramePr>
        <p:xfrm>
          <a:off x="7035800" y="142403"/>
          <a:ext cx="5819774" cy="7112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89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41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98302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4000" b="1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E E D C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40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G D C C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4" name="Table 34"/>
          <p:cNvGraphicFramePr/>
          <p:nvPr/>
        </p:nvGraphicFramePr>
        <p:xfrm>
          <a:off x="135685" y="1401918"/>
          <a:ext cx="12703174" cy="820928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27031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001000">
                <a:tc>
                  <a:txBody>
                    <a:bodyPr/>
                    <a:lstStyle/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There’s colors on the street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Red, white, and blue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People shuffling their feet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People sleeping in their shoes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There’s a warning sign on the road ahead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There’s a lot of people saying we’d be better off dead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Don’t feel like Satan, but I am to them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So I try to forget it any way I can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endParaRPr lang="en-US" sz="2800" b="1" dirty="0">
                        <a:solidFill>
                          <a:schemeClr val="bg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  <a:sym typeface="Helvetica Light"/>
                      </a:endParaRP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8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Keep on </a:t>
                      </a:r>
                      <a:r>
                        <a:rPr lang="en-US" sz="2800" b="1" dirty="0" err="1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rockin</a:t>
                      </a:r>
                      <a:r>
                        <a:rPr lang="en-US" sz="28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 in a free world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endParaRPr lang="en-US" sz="2800" b="1" dirty="0">
                        <a:solidFill>
                          <a:schemeClr val="bg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  <a:sym typeface="Helvetica Light"/>
                      </a:endParaRPr>
                    </a:p>
                    <a:p>
                      <a:pPr algn="l"/>
                      <a:r>
                        <a:rPr lang="en-US" sz="2800" b="1" i="0" dirty="0">
                          <a:solidFill>
                            <a:schemeClr val="bg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 see a woman in the night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l"/>
                      <a:r>
                        <a:rPr lang="en-US" sz="2800" b="1" i="0" dirty="0">
                          <a:solidFill>
                            <a:schemeClr val="bg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With a baby in her hand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l"/>
                      <a:r>
                        <a:rPr lang="en-US" sz="2800" b="1" i="0" dirty="0">
                          <a:solidFill>
                            <a:schemeClr val="bg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There's an old street light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l"/>
                      <a:r>
                        <a:rPr lang="en-US" sz="2800" b="1" i="0" dirty="0">
                          <a:solidFill>
                            <a:schemeClr val="bg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Near a garbage can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l"/>
                      <a:r>
                        <a:rPr lang="en-US" sz="2800" b="1" i="0" dirty="0">
                          <a:solidFill>
                            <a:schemeClr val="bg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Now she put the kid away and she’s gone to get a hit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l"/>
                      <a:r>
                        <a:rPr lang="en-US" sz="2800" b="1" i="0" dirty="0">
                          <a:solidFill>
                            <a:schemeClr val="bg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She hates her life and what she’s done to it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l"/>
                      <a:r>
                        <a:rPr lang="en-US" sz="2800" b="1" i="0" dirty="0">
                          <a:solidFill>
                            <a:schemeClr val="bg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There’s one more kid that’ll never go to school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l"/>
                      <a:r>
                        <a:rPr lang="en-US" sz="2800" b="1" i="0" dirty="0">
                          <a:solidFill>
                            <a:schemeClr val="bg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Never get to fall in love, never get to be cool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2981450"/>
      </p:ext>
    </p:extLst>
  </p:cSld>
  <p:clrMapOvr>
    <a:masterClrMapping/>
  </p:clrMapOvr>
  <p:transition spd="slow"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>
            <a:spLocks noGrp="1"/>
          </p:cNvSpPr>
          <p:nvPr>
            <p:ph type="title"/>
          </p:nvPr>
        </p:nvSpPr>
        <p:spPr>
          <a:xfrm>
            <a:off x="76200" y="-1422400"/>
            <a:ext cx="11658600" cy="4114800"/>
          </a:xfrm>
          <a:prstGeom prst="rect">
            <a:avLst/>
          </a:prstGeom>
        </p:spPr>
        <p:txBody>
          <a:bodyPr/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dirty="0"/>
              <a:t>Yellow</a:t>
            </a:r>
            <a:br>
              <a:rPr lang="en-US" dirty="0"/>
            </a:br>
            <a:r>
              <a:rPr lang="en-US" dirty="0">
                <a:solidFill>
                  <a:srgbClr val="FF0000"/>
                </a:solidFill>
              </a:rPr>
              <a:t>Play in A</a:t>
            </a:r>
            <a:endParaRPr dirty="0">
              <a:solidFill>
                <a:srgbClr val="FF0000"/>
              </a:solidFill>
            </a:endParaRPr>
          </a:p>
        </p:txBody>
      </p:sp>
      <p:graphicFrame>
        <p:nvGraphicFramePr>
          <p:cNvPr id="141" name="Table 141"/>
          <p:cNvGraphicFramePr/>
          <p:nvPr>
            <p:extLst>
              <p:ext uri="{D42A27DB-BD31-4B8C-83A1-F6EECF244321}">
                <p14:modId xmlns:p14="http://schemas.microsoft.com/office/powerpoint/2010/main" val="1818446598"/>
              </p:ext>
            </p:extLst>
          </p:nvPr>
        </p:nvGraphicFramePr>
        <p:xfrm>
          <a:off x="4995862" y="444500"/>
          <a:ext cx="7756524" cy="7477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38782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82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47712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800" dirty="0">
                          <a:solidFill>
                            <a:srgbClr val="FFFFFF"/>
                          </a:solidFill>
                          <a:sym typeface="Helvetica Light"/>
                        </a:rPr>
                        <a:t>A E D</a:t>
                      </a:r>
                      <a:endParaRPr sz="3800" dirty="0">
                        <a:solidFill>
                          <a:srgbClr val="FFFFFF"/>
                        </a:solidFill>
                        <a:sym typeface="Helvetica Light"/>
                      </a:endParaRP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endParaRPr sz="3800" dirty="0">
                        <a:solidFill>
                          <a:srgbClr val="FFFFFF"/>
                        </a:solidFill>
                        <a:sym typeface="Helvetica Light"/>
                      </a:endParaRP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2" name="Table 142"/>
          <p:cNvGraphicFramePr/>
          <p:nvPr>
            <p:extLst>
              <p:ext uri="{D42A27DB-BD31-4B8C-83A1-F6EECF244321}">
                <p14:modId xmlns:p14="http://schemas.microsoft.com/office/powerpoint/2010/main" val="1911817585"/>
              </p:ext>
            </p:extLst>
          </p:nvPr>
        </p:nvGraphicFramePr>
        <p:xfrm>
          <a:off x="152400" y="1866900"/>
          <a:ext cx="12703174" cy="75168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543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675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16812">
                <a:tc>
                  <a:txBody>
                    <a:bodyPr/>
                    <a:lstStyle/>
                    <a:p>
                      <a:pPr indent="457200" algn="ctr">
                        <a:spcBef>
                          <a:spcPts val="1000"/>
                        </a:spcBef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dirty="0">
                          <a:solidFill>
                            <a:srgbClr val="FFC000"/>
                          </a:solidFill>
                        </a:rPr>
                        <a:t>[Intro]</a:t>
                      </a:r>
                    </a:p>
                    <a:p>
                      <a:pPr indent="457200" algn="ctr">
                        <a:spcBef>
                          <a:spcPts val="1000"/>
                        </a:spcBef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dirty="0"/>
                        <a:t>On</a:t>
                      </a:r>
                      <a:r>
                        <a:rPr lang="en-US" baseline="0" dirty="0"/>
                        <a:t> the 5’s and 7’s</a:t>
                      </a:r>
                    </a:p>
                    <a:p>
                      <a:pPr indent="457200" algn="ctr">
                        <a:spcBef>
                          <a:spcPts val="1000"/>
                        </a:spcBef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baseline="0" dirty="0"/>
                        <a:t>A E D A</a:t>
                      </a:r>
                      <a:endParaRPr dirty="0"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spcBef>
                          <a:spcPts val="1000"/>
                        </a:spcBef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dirty="0"/>
                        <a:t>Look at the stars</a:t>
                      </a:r>
                    </a:p>
                    <a:p>
                      <a:pPr indent="457200" algn="ctr">
                        <a:spcBef>
                          <a:spcPts val="1000"/>
                        </a:spcBef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dirty="0"/>
                        <a:t>I came along</a:t>
                      </a:r>
                    </a:p>
                    <a:p>
                      <a:pPr indent="457200" algn="ctr">
                        <a:spcBef>
                          <a:spcPts val="1000"/>
                        </a:spcBef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dirty="0"/>
                        <a:t>And so I took my time</a:t>
                      </a:r>
                    </a:p>
                    <a:p>
                      <a:pPr indent="457200" algn="ctr">
                        <a:spcBef>
                          <a:spcPts val="1000"/>
                        </a:spcBef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 lang="en-US" dirty="0"/>
                    </a:p>
                    <a:p>
                      <a:pPr indent="457200" algn="ctr">
                        <a:spcBef>
                          <a:spcPts val="1000"/>
                        </a:spcBef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dirty="0">
                          <a:solidFill>
                            <a:srgbClr val="FFC000"/>
                          </a:solidFill>
                        </a:rPr>
                        <a:t>[Intro]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 lang="en-US" dirty="0"/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/>
                        <a:t>I drew a line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/>
                        <a:t>I jumped across</a:t>
                      </a:r>
                      <a:endParaRPr lang="en-US" dirty="0"/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 lang="en-US" dirty="0"/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dirty="0">
                          <a:solidFill>
                            <a:srgbClr val="FFC000"/>
                          </a:solidFill>
                        </a:rPr>
                        <a:t>[Intro over</a:t>
                      </a:r>
                      <a:r>
                        <a:rPr lang="en-US" baseline="0" dirty="0">
                          <a:solidFill>
                            <a:srgbClr val="FFC000"/>
                          </a:solidFill>
                        </a:rPr>
                        <a:t> Look how they shines</a:t>
                      </a:r>
                      <a:r>
                        <a:rPr lang="en-US" dirty="0">
                          <a:solidFill>
                            <a:srgbClr val="FFC000"/>
                          </a:solidFill>
                        </a:rPr>
                        <a:t>]</a:t>
                      </a:r>
                      <a:endParaRPr dirty="0">
                        <a:solidFill>
                          <a:srgbClr val="FFC000"/>
                        </a:solidFill>
                      </a:endParaRP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5585159"/>
      </p:ext>
    </p:extLst>
  </p:cSld>
  <p:clrMapOvr>
    <a:masterClrMapping/>
  </p:clrMapOvr>
  <p:transition spd="slow"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xfrm>
            <a:off x="76200" y="-1422400"/>
            <a:ext cx="11658600" cy="4114800"/>
          </a:xfrm>
          <a:prstGeom prst="rect">
            <a:avLst/>
          </a:prstGeom>
        </p:spPr>
        <p:txBody>
          <a:bodyPr/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dirty="0" err="1"/>
              <a:t>Brightside</a:t>
            </a:r>
            <a:endParaRPr dirty="0"/>
          </a:p>
        </p:txBody>
      </p:sp>
      <p:graphicFrame>
        <p:nvGraphicFramePr>
          <p:cNvPr id="57" name="Table 57"/>
          <p:cNvGraphicFramePr/>
          <p:nvPr>
            <p:extLst>
              <p:ext uri="{D42A27DB-BD31-4B8C-83A1-F6EECF244321}">
                <p14:modId xmlns:p14="http://schemas.microsoft.com/office/powerpoint/2010/main" val="3493183851"/>
              </p:ext>
            </p:extLst>
          </p:nvPr>
        </p:nvGraphicFramePr>
        <p:xfrm>
          <a:off x="4995862" y="444500"/>
          <a:ext cx="7756524" cy="7477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38782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82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47712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dirty="0"/>
                        <a:t>Flat</a:t>
                      </a:r>
                      <a:endParaRPr dirty="0"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8" name="Table 58"/>
          <p:cNvGraphicFramePr/>
          <p:nvPr>
            <p:extLst>
              <p:ext uri="{D42A27DB-BD31-4B8C-83A1-F6EECF244321}">
                <p14:modId xmlns:p14="http://schemas.microsoft.com/office/powerpoint/2010/main" val="741153777"/>
              </p:ext>
            </p:extLst>
          </p:nvPr>
        </p:nvGraphicFramePr>
        <p:xfrm>
          <a:off x="274889" y="1447800"/>
          <a:ext cx="12703174" cy="75168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16812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300" dirty="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rPr>
                        <a:t>Comin out of my cage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Now I'm falling asleep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dirty="0"/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And she's calling a cab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dirty="0"/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While he's having a smoke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dirty="0"/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And she's taking a drag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dirty="0"/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Now they're going to bed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dirty="0"/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And my stomach is sick</a:t>
                      </a:r>
                    </a:p>
                    <a:p>
                      <a:pPr algn="l">
                        <a:spcBef>
                          <a:spcPts val="1000"/>
                        </a:spcBef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dirty="0"/>
                    </a:p>
                    <a:p>
                      <a:pPr algn="l">
                        <a:spcBef>
                          <a:spcPts val="1000"/>
                        </a:spcBef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And it's all in my head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0307203"/>
      </p:ext>
    </p:extLst>
  </p:cSld>
  <p:clrMapOvr>
    <a:masterClrMapping/>
  </p:clrMapOvr>
  <p:transition spd="slow"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>
            <a:spLocks noGrp="1"/>
          </p:cNvSpPr>
          <p:nvPr>
            <p:ph type="ctrTitle" idx="4294967295"/>
          </p:nvPr>
        </p:nvSpPr>
        <p:spPr>
          <a:xfrm>
            <a:off x="150812" y="92242"/>
            <a:ext cx="6046788" cy="974558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dirty="0" err="1"/>
              <a:t>Mony</a:t>
            </a:r>
            <a:r>
              <a:t> </a:t>
            </a:r>
            <a:r>
              <a:rPr lang="en-US" dirty="0" err="1"/>
              <a:t>Mony</a:t>
            </a:r>
            <a:endParaRPr/>
          </a:p>
        </p:txBody>
      </p:sp>
      <p:graphicFrame>
        <p:nvGraphicFramePr>
          <p:cNvPr id="71" name="Table 71"/>
          <p:cNvGraphicFramePr/>
          <p:nvPr>
            <p:extLst>
              <p:ext uri="{D42A27DB-BD31-4B8C-83A1-F6EECF244321}">
                <p14:modId xmlns:p14="http://schemas.microsoft.com/office/powerpoint/2010/main" val="189024207"/>
              </p:ext>
            </p:extLst>
          </p:nvPr>
        </p:nvGraphicFramePr>
        <p:xfrm>
          <a:off x="6603999" y="92242"/>
          <a:ext cx="6249987" cy="29972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371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82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98558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800" dirty="0">
                          <a:solidFill>
                            <a:srgbClr val="FFFFFF"/>
                          </a:solidFill>
                          <a:sym typeface="Helvetica Light"/>
                        </a:rPr>
                        <a:t>EEEE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endParaRPr lang="en-US" sz="3800" dirty="0">
                        <a:solidFill>
                          <a:srgbClr val="FFFFFF"/>
                        </a:solidFill>
                        <a:sym typeface="Helvetica Light"/>
                      </a:endParaRP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800" dirty="0">
                          <a:solidFill>
                            <a:srgbClr val="00B0F0"/>
                          </a:solidFill>
                          <a:sym typeface="Helvetica Light"/>
                        </a:rPr>
                        <a:t>E EDBA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800" dirty="0">
                          <a:solidFill>
                            <a:srgbClr val="00B0F0"/>
                          </a:solidFill>
                          <a:sym typeface="Helvetica Light"/>
                        </a:rPr>
                        <a:t>E EDBA</a:t>
                      </a:r>
                      <a:endParaRPr sz="3800" dirty="0">
                        <a:solidFill>
                          <a:srgbClr val="00B0F0"/>
                        </a:solidFill>
                        <a:sym typeface="Helvetica Light"/>
                      </a:endParaRP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>
                        <a:buNone/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800" dirty="0">
                          <a:solidFill>
                            <a:srgbClr val="FFC000"/>
                          </a:solidFill>
                          <a:sym typeface="Helvetica Light"/>
                        </a:rPr>
                        <a:t>E EeDdEe</a:t>
                      </a:r>
                    </a:p>
                    <a:p>
                      <a:pPr marL="0" indent="0" algn="ctr" defTabSz="914400">
                        <a:buNone/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800" dirty="0">
                          <a:solidFill>
                            <a:srgbClr val="FFC000"/>
                          </a:solidFill>
                          <a:sym typeface="Helvetica Light"/>
                        </a:rPr>
                        <a:t>E EeDdEe</a:t>
                      </a:r>
                    </a:p>
                    <a:p>
                      <a:pPr marL="0" indent="0" algn="ctr" defTabSz="914400">
                        <a:buNone/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800" dirty="0">
                          <a:solidFill>
                            <a:srgbClr val="FFC000"/>
                          </a:solidFill>
                          <a:sym typeface="Helvetica Light"/>
                        </a:rPr>
                        <a:t>A AaGgAa</a:t>
                      </a:r>
                    </a:p>
                    <a:p>
                      <a:pPr marL="0" indent="0" algn="ctr" defTabSz="914400">
                        <a:buNone/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800" dirty="0">
                          <a:solidFill>
                            <a:srgbClr val="FFC000"/>
                          </a:solidFill>
                          <a:sym typeface="Helvetica Light"/>
                        </a:rPr>
                        <a:t>A </a:t>
                      </a:r>
                      <a:r>
                        <a:rPr lang="en-US" sz="3800" dirty="0" err="1">
                          <a:solidFill>
                            <a:srgbClr val="FFC000"/>
                          </a:solidFill>
                          <a:sym typeface="Helvetica Light"/>
                        </a:rPr>
                        <a:t>AaGgAa</a:t>
                      </a:r>
                      <a:endParaRPr lang="en-US" sz="3800" dirty="0">
                        <a:solidFill>
                          <a:srgbClr val="FFC000"/>
                        </a:solidFill>
                        <a:sym typeface="Helvetica Light"/>
                      </a:endParaRPr>
                    </a:p>
                    <a:p>
                      <a:pPr marL="0" indent="0" algn="ctr" defTabSz="914400">
                        <a:buNone/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800" dirty="0">
                          <a:solidFill>
                            <a:srgbClr val="FFC000"/>
                          </a:solidFill>
                          <a:sym typeface="Helvetica Light"/>
                        </a:rPr>
                        <a:t>BBBB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2" name="Table 72"/>
          <p:cNvGraphicFramePr/>
          <p:nvPr>
            <p:extLst>
              <p:ext uri="{D42A27DB-BD31-4B8C-83A1-F6EECF244321}">
                <p14:modId xmlns:p14="http://schemas.microsoft.com/office/powerpoint/2010/main" val="1998025328"/>
              </p:ext>
            </p:extLst>
          </p:nvPr>
        </p:nvGraphicFramePr>
        <p:xfrm>
          <a:off x="150812" y="3429000"/>
          <a:ext cx="12703174" cy="61833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83312"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/>
                        <a:t>Here she come now, say my Mony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/>
                        <a:t>Shoot 'em up come on, a Mony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/>
                        <a:t>Hey, she look good, now I feel alri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/>
                        <a:t>I said a don't stop now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/>
                        <a:t>Come on Mony.  Come on yeah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/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/>
                        <a:t>Good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/>
                        <a:t>Alright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/>
                        <a:t>Fine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/>
                        <a:t>Alright</a:t>
                      </a:r>
                      <a:endParaRPr lang="en-US" dirty="0"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/>
                        <a:t>Wake it, shake it, Mony Mony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/>
                        <a:t>Shotgun dead, and a come on Mo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/>
                        <a:t>Don't stop cookin’ cause I feel too 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/>
                        <a:t>Well don't stop now a come on Mo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/>
                        <a:t>Come on yeah;   I said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/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/>
                        <a:t>Fine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/>
                        <a:t>Fine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/>
                        <a:t>Alright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/>
                        <a:t>Alright</a:t>
                      </a:r>
                      <a:endParaRPr lang="en-US" dirty="0"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2237" y="1676400"/>
            <a:ext cx="10439401" cy="1957388"/>
          </a:xfrm>
          <a:prstGeom prst="rect">
            <a:avLst/>
          </a:prstGeom>
          <a:ln w="12700">
            <a:miter lim="400000"/>
          </a:ln>
        </p:spPr>
      </p:pic>
      <p:pic>
        <p:nvPicPr>
          <p:cNvPr id="21" name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2237" y="4664656"/>
            <a:ext cx="4486275" cy="3943350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3E36B6C-EBDA-8C4F-91E9-C1486217B959}"/>
              </a:ext>
            </a:extLst>
          </p:cNvPr>
          <p:cNvSpPr txBox="1"/>
          <p:nvPr/>
        </p:nvSpPr>
        <p:spPr>
          <a:xfrm>
            <a:off x="6611937" y="3821156"/>
            <a:ext cx="4486275" cy="624786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n-US" sz="40000" dirty="0">
                <a:solidFill>
                  <a:schemeClr val="bg1">
                    <a:lumMod val="90000"/>
                  </a:schemeClr>
                </a:solidFill>
                <a:latin typeface="Juice ITC" pitchFamily="82" charset="77"/>
              </a:rPr>
              <a:t>XS</a:t>
            </a:r>
          </a:p>
        </p:txBody>
      </p:sp>
    </p:spTree>
    <p:extLst>
      <p:ext uri="{BB962C8B-B14F-4D97-AF65-F5344CB8AC3E}">
        <p14:creationId xmlns:p14="http://schemas.microsoft.com/office/powerpoint/2010/main" val="3978447328"/>
      </p:ext>
    </p:extLst>
  </p:cSld>
  <p:clrMapOvr>
    <a:masterClrMapping/>
  </p:clrMapOvr>
  <p:transition spd="med"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35685" y="134570"/>
            <a:ext cx="4918915" cy="1770429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dirty="0"/>
              <a:t>Sunglasses</a:t>
            </a:r>
            <a:br>
              <a:rPr lang="en-US" dirty="0"/>
            </a:br>
            <a:r>
              <a:rPr lang="en-US" dirty="0"/>
              <a:t>At Night</a:t>
            </a:r>
            <a:r>
              <a:rPr dirty="0"/>
              <a:t> </a:t>
            </a:r>
          </a:p>
        </p:txBody>
      </p:sp>
      <p:graphicFrame>
        <p:nvGraphicFramePr>
          <p:cNvPr id="33" name="Table 33"/>
          <p:cNvGraphicFramePr/>
          <p:nvPr/>
        </p:nvGraphicFramePr>
        <p:xfrm>
          <a:off x="4902200" y="142402"/>
          <a:ext cx="7953374" cy="1838798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419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623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38798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4000" b="1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AA </a:t>
                      </a:r>
                      <a:r>
                        <a:rPr lang="en-US" sz="4000" b="1" dirty="0" err="1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AA</a:t>
                      </a:r>
                      <a:r>
                        <a:rPr lang="en-US" sz="4000" b="1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 </a:t>
                      </a:r>
                      <a:r>
                        <a:rPr lang="en-US" sz="4000" b="1" dirty="0" err="1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AA</a:t>
                      </a:r>
                      <a:endParaRPr lang="en-US" sz="4000" b="1" dirty="0">
                        <a:solidFill>
                          <a:srgbClr val="FFFFFF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  <a:sym typeface="Helvetica Light"/>
                      </a:endParaRP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4000" b="1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F… </a:t>
                      </a:r>
                      <a:r>
                        <a:rPr lang="en-US" sz="4000" b="1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/G DGDAA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40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F G F G x2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40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A F A F (D)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4" name="Table 34"/>
          <p:cNvGraphicFramePr/>
          <p:nvPr/>
        </p:nvGraphicFramePr>
        <p:xfrm>
          <a:off x="152400" y="2226623"/>
          <a:ext cx="12703174" cy="7450777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450777">
                <a:tc>
                  <a:txBody>
                    <a:bodyPr/>
                    <a:lstStyle/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400" b="1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I wear my sunglasses at night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400" b="1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So I can, so I can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400" b="1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Watch you weave then breathe your story lines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400" b="1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And I wear my sunglasses at night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400" b="1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So I can, so I can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400" b="1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Keep track of the visions in my eyes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endParaRPr lang="en-US" sz="2400" b="1" dirty="0">
                        <a:solidFill>
                          <a:srgbClr val="FFFFFF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  <a:sym typeface="Helvetica Light"/>
                      </a:endParaRP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400" b="1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And I wear my sunglasses at night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400" b="1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So I can, so I can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400" b="1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Forget my name while you collect your claim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400" b="1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And I wear my sunglasses at night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400" b="1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So I can, so I can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400" b="1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See the light that's right before my eyes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[Pre-Chorus]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While she's deceiving me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It cuts my security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Has she got control of me?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2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I turn to her and say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 lang="en-US" sz="28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sz="28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[Chorus]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sz="28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Don't switch the blade on the guy in shades, oh no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sz="28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Don't masquerade with the guy in shades, oh no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sz="28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 can't believe it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sz="2800" b="1" dirty="0" err="1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'Cause</a:t>
                      </a:r>
                      <a:r>
                        <a:rPr lang="en-US" sz="28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you got it made with the guy in shades, oh no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6338615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/>
          </p:cNvSpPr>
          <p:nvPr>
            <p:ph type="ctrTitle" idx="4294967295"/>
          </p:nvPr>
        </p:nvSpPr>
        <p:spPr>
          <a:xfrm>
            <a:off x="0" y="-207963"/>
            <a:ext cx="6045200" cy="1731963"/>
          </a:xfrm>
          <a:prstGeom prst="rect">
            <a:avLst/>
          </a:prstGeom>
        </p:spPr>
        <p:txBody>
          <a:bodyPr>
            <a:normAutofit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dirty="0"/>
              <a:t>The </a:t>
            </a:r>
            <a:r>
              <a:rPr dirty="0"/>
              <a:t>Mangler</a:t>
            </a:r>
            <a:br>
              <a:rPr lang="en-US" dirty="0"/>
            </a:br>
            <a:r>
              <a:rPr lang="en-US" sz="2000" dirty="0"/>
              <a:t>Supadope</a:t>
            </a:r>
            <a:endParaRPr sz="2000" dirty="0"/>
          </a:p>
        </p:txBody>
      </p:sp>
      <p:graphicFrame>
        <p:nvGraphicFramePr>
          <p:cNvPr id="75" name="Table 75"/>
          <p:cNvGraphicFramePr/>
          <p:nvPr>
            <p:extLst>
              <p:ext uri="{D42A27DB-BD31-4B8C-83A1-F6EECF244321}">
                <p14:modId xmlns:p14="http://schemas.microsoft.com/office/powerpoint/2010/main" val="622647958"/>
              </p:ext>
            </p:extLst>
          </p:nvPr>
        </p:nvGraphicFramePr>
        <p:xfrm>
          <a:off x="8937934" y="152400"/>
          <a:ext cx="3878262" cy="1260475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38782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60475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800" dirty="0">
                          <a:solidFill>
                            <a:srgbClr val="FFFFFF"/>
                          </a:solidFill>
                          <a:sym typeface="Helvetica Light"/>
                        </a:rPr>
                        <a:t>Open 6 5 3</a:t>
                      </a:r>
                      <a:endParaRPr sz="3800" dirty="0">
                        <a:solidFill>
                          <a:srgbClr val="FFFFFF"/>
                        </a:solidFill>
                        <a:sym typeface="Helvetica Light"/>
                      </a:endParaRP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6" name="Table 76"/>
          <p:cNvGraphicFramePr/>
          <p:nvPr>
            <p:extLst>
              <p:ext uri="{D42A27DB-BD31-4B8C-83A1-F6EECF244321}">
                <p14:modId xmlns:p14="http://schemas.microsoft.com/office/powerpoint/2010/main" val="4262588497"/>
              </p:ext>
            </p:extLst>
          </p:nvPr>
        </p:nvGraphicFramePr>
        <p:xfrm>
          <a:off x="150812" y="2133600"/>
          <a:ext cx="12703174" cy="74676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10759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71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467600"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sz="4800" dirty="0"/>
                        <a:t>He’s </a:t>
                      </a:r>
                      <a:r>
                        <a:rPr sz="4800" dirty="0" err="1"/>
                        <a:t>lookin</a:t>
                      </a:r>
                      <a:r>
                        <a:rPr sz="4800" dirty="0"/>
                        <a:t>’ for clues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sz="4800" dirty="0"/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sz="4800" dirty="0"/>
                        <a:t>Sarah Silver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dirty="0"/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[solo</a:t>
                      </a:r>
                      <a:r>
                        <a:rPr lang="en-US" dirty="0"/>
                        <a:t> over 4 bars</a:t>
                      </a:r>
                      <a:r>
                        <a:rPr dirty="0"/>
                        <a:t>]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dirty="0"/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sz="4800" dirty="0"/>
                        <a:t>Stone cold, sick and twisted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dirty="0"/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[solo</a:t>
                      </a:r>
                      <a:r>
                        <a:rPr lang="en-US" dirty="0"/>
                        <a:t> over whole progression</a:t>
                      </a:r>
                      <a:r>
                        <a:rPr dirty="0"/>
                        <a:t>]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/>
          </p:cNvSpPr>
          <p:nvPr>
            <p:ph type="ctrTitle" idx="4294967295"/>
          </p:nvPr>
        </p:nvSpPr>
        <p:spPr>
          <a:xfrm>
            <a:off x="76200" y="-1422400"/>
            <a:ext cx="11658600" cy="4114800"/>
          </a:xfrm>
          <a:prstGeom prst="rect">
            <a:avLst/>
          </a:prstGeom>
        </p:spPr>
        <p:txBody>
          <a:bodyPr>
            <a:normAutofit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t>Hangdone</a:t>
            </a:r>
          </a:p>
        </p:txBody>
      </p:sp>
      <p:graphicFrame>
        <p:nvGraphicFramePr>
          <p:cNvPr id="82" name="Table 82"/>
          <p:cNvGraphicFramePr/>
          <p:nvPr/>
        </p:nvGraphicFramePr>
        <p:xfrm>
          <a:off x="5435600" y="444500"/>
          <a:ext cx="7316787" cy="1260475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3438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82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60475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3800">
                          <a:solidFill>
                            <a:srgbClr val="FFFFFF"/>
                          </a:solidFill>
                          <a:sym typeface="Helvetica Light"/>
                        </a:rPr>
                        <a:t>E G A A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t>A D E E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t>[G A C C]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3" name="Table 83"/>
          <p:cNvGraphicFramePr/>
          <p:nvPr>
            <p:extLst>
              <p:ext uri="{D42A27DB-BD31-4B8C-83A1-F6EECF244321}">
                <p14:modId xmlns:p14="http://schemas.microsoft.com/office/powerpoint/2010/main" val="1289855885"/>
              </p:ext>
            </p:extLst>
          </p:nvPr>
        </p:nvGraphicFramePr>
        <p:xfrm>
          <a:off x="150812" y="2133600"/>
          <a:ext cx="12676188" cy="72501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26761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250112"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It’s a party over here and a party over there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It’s too easy to say yes to this regretful mess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The drinks are on me, and the drinks are all on you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The lines are weak, and the excuses start to peak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 dirty="0"/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Hangover, Got one! I’m </a:t>
                      </a:r>
                      <a:r>
                        <a:rPr lang="en-US" dirty="0" err="1"/>
                        <a:t>Hangdone</a:t>
                      </a:r>
                      <a:endParaRPr lang="en-US" dirty="0"/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 dirty="0"/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Party people, party places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This gig is all about faces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 err="1"/>
                        <a:t>Livin</a:t>
                      </a:r>
                      <a:r>
                        <a:rPr lang="en-US" dirty="0"/>
                        <a:t>’ the life, the life of lies that I hate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Go ahead, cause you won’t deny your fate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 dirty="0"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2237" y="1676400"/>
            <a:ext cx="10439401" cy="1957388"/>
          </a:xfrm>
          <a:prstGeom prst="rect">
            <a:avLst/>
          </a:prstGeom>
          <a:ln w="12700">
            <a:miter lim="400000"/>
          </a:ln>
        </p:spPr>
      </p:pic>
      <p:pic>
        <p:nvPicPr>
          <p:cNvPr id="79" name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8800" y="4038600"/>
            <a:ext cx="4486275" cy="394335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>
            <a:spLocks noGrp="1"/>
          </p:cNvSpPr>
          <p:nvPr>
            <p:ph type="ctrTitle" idx="4294967295"/>
          </p:nvPr>
        </p:nvSpPr>
        <p:spPr>
          <a:xfrm>
            <a:off x="33020" y="50800"/>
            <a:ext cx="9364980" cy="1015167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dirty="0"/>
              <a:t>Sweet Home Alabama</a:t>
            </a:r>
          </a:p>
        </p:txBody>
      </p:sp>
      <p:graphicFrame>
        <p:nvGraphicFramePr>
          <p:cNvPr id="88" name="Table 88"/>
          <p:cNvGraphicFramePr/>
          <p:nvPr/>
        </p:nvGraphicFramePr>
        <p:xfrm>
          <a:off x="9692639" y="101599"/>
          <a:ext cx="3124200" cy="913567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3124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1356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dirty="0"/>
                        <a:t>D C G </a:t>
                      </a:r>
                      <a:r>
                        <a:rPr lang="en-US" dirty="0" err="1"/>
                        <a:t>G</a:t>
                      </a:r>
                      <a:endParaRPr lang="en-US" dirty="0"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9" name="Table 89"/>
          <p:cNvGraphicFramePr/>
          <p:nvPr/>
        </p:nvGraphicFramePr>
        <p:xfrm>
          <a:off x="150812" y="1167567"/>
          <a:ext cx="12703174" cy="8433633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433633"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Big wheels keep on turning 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Carry me home to see my kin 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Singing songs about the Southland 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I miss </a:t>
                      </a:r>
                      <a:r>
                        <a:rPr lang="en-US" sz="2800" dirty="0" err="1">
                          <a:solidFill>
                            <a:schemeClr val="bg1"/>
                          </a:solidFill>
                        </a:rPr>
                        <a:t>Alabamy</a:t>
                      </a:r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 once again 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And I think its a sin, yes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Well I 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heard mister Young sing about </a:t>
                      </a:r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her 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Well, I heard ole Neil put her down 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Well, I hope Neil Young will remember 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Southern </a:t>
                      </a:r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man don't need him around anyhow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Sweet home Alabama 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Where the skies are so blue 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Sweet Home Alabama 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Lord, I'm coming home to you</a:t>
                      </a:r>
                      <a:endParaRPr sz="2800" dirty="0">
                        <a:solidFill>
                          <a:schemeClr val="bg1"/>
                        </a:solidFill>
                      </a:endParaRP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In Birmingham they love the </a:t>
                      </a:r>
                      <a:r>
                        <a:rPr lang="en-US" sz="2800" dirty="0" err="1"/>
                        <a:t>gov</a:t>
                      </a:r>
                      <a:endParaRPr lang="en-US" sz="2800" dirty="0"/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Now we all did what we could do 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Now Watergate does not bother me 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Does your conscience bother you? 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Tell the truth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 sz="2800" dirty="0"/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Sweet home Alabama 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Where the skies are so blue 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Sweet Home Alabama 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Lord, I'm coming home to you 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 sz="2800" dirty="0"/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Now </a:t>
                      </a:r>
                      <a:r>
                        <a:rPr lang="en-US" sz="2400" dirty="0"/>
                        <a:t>Muscle Shoals has got the </a:t>
                      </a:r>
                      <a:r>
                        <a:rPr lang="en-US" sz="2800" dirty="0" err="1"/>
                        <a:t>Swampers</a:t>
                      </a:r>
                      <a:r>
                        <a:rPr lang="en-US" sz="2800" dirty="0"/>
                        <a:t> 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And they've been </a:t>
                      </a:r>
                      <a:r>
                        <a:rPr lang="en-US" sz="2000" dirty="0"/>
                        <a:t>known to pick a song or two 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Lord they get me off so much 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They pick me up when I'm feeling blue 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Now how about you?</a:t>
                      </a:r>
                      <a:endParaRPr sz="2800" dirty="0"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2244958"/>
      </p:ext>
    </p:extLst>
  </p:cSld>
  <p:clrMapOvr>
    <a:masterClrMapping/>
  </p:clrMapOvr>
  <p:transition spd="med"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>
            <a:spLocks noGrp="1"/>
          </p:cNvSpPr>
          <p:nvPr>
            <p:ph type="ctrTitle" idx="4294967295"/>
          </p:nvPr>
        </p:nvSpPr>
        <p:spPr>
          <a:xfrm>
            <a:off x="76200" y="-1422400"/>
            <a:ext cx="11658600" cy="4114800"/>
          </a:xfrm>
          <a:prstGeom prst="rect">
            <a:avLst/>
          </a:prstGeom>
        </p:spPr>
        <p:txBody>
          <a:bodyPr>
            <a:normAutofit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dirty="0"/>
              <a:t>Ring of Fire	</a:t>
            </a:r>
            <a:endParaRPr dirty="0"/>
          </a:p>
        </p:txBody>
      </p:sp>
      <p:graphicFrame>
        <p:nvGraphicFramePr>
          <p:cNvPr id="141" name="Table 141"/>
          <p:cNvGraphicFramePr/>
          <p:nvPr>
            <p:extLst>
              <p:ext uri="{D42A27DB-BD31-4B8C-83A1-F6EECF244321}">
                <p14:modId xmlns:p14="http://schemas.microsoft.com/office/powerpoint/2010/main" val="2302517932"/>
              </p:ext>
            </p:extLst>
          </p:nvPr>
        </p:nvGraphicFramePr>
        <p:xfrm>
          <a:off x="6502400" y="444500"/>
          <a:ext cx="6249987" cy="1260475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371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82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60475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dirty="0"/>
                        <a:t>C</a:t>
                      </a:r>
                      <a:r>
                        <a:rPr lang="en-US" baseline="0" dirty="0"/>
                        <a:t> G</a:t>
                      </a:r>
                      <a:endParaRPr dirty="0"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dirty="0"/>
                        <a:t>D C G</a:t>
                      </a:r>
                      <a:endParaRPr dirty="0"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2" name="Table 142"/>
          <p:cNvGraphicFramePr/>
          <p:nvPr>
            <p:extLst>
              <p:ext uri="{D42A27DB-BD31-4B8C-83A1-F6EECF244321}">
                <p14:modId xmlns:p14="http://schemas.microsoft.com/office/powerpoint/2010/main" val="1892987263"/>
              </p:ext>
            </p:extLst>
          </p:nvPr>
        </p:nvGraphicFramePr>
        <p:xfrm>
          <a:off x="150812" y="1866900"/>
          <a:ext cx="12703174" cy="75168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16812"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Love Is A Burning Thing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And It Makes A </a:t>
                      </a:r>
                      <a:r>
                        <a:rPr lang="en-US" dirty="0" err="1"/>
                        <a:t>Firery</a:t>
                      </a:r>
                      <a:r>
                        <a:rPr lang="en-US" dirty="0"/>
                        <a:t> Ring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Bound By Wild Desire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I Fell Into A Ring Of Fire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 dirty="0"/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I Fell Into A Burning Ring Of Fire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I Went Down, Down, Down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And The Flames Went Higher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And It Burns, Burns, Burns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The Ring Of Fire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The Ring Of Fire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Repeat INTRO Twice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Repeat CHORUS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 dirty="0"/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The Taste Of Love Is Sweet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When Hearts Like Ours Meet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I Fell For You Like A Child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 err="1"/>
                        <a:t>Ohh</a:t>
                      </a:r>
                      <a:r>
                        <a:rPr lang="en-US" dirty="0"/>
                        <a:t>, But The Fire Went Wild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 dirty="0"/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Repeat CHORUS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Repeat CHORUS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6101137"/>
      </p:ext>
    </p:extLst>
  </p:cSld>
  <p:clrMapOvr>
    <a:masterClrMapping/>
  </p:clrMapOvr>
  <p:transition spd="med"/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>
            <a:spLocks noGrp="1"/>
          </p:cNvSpPr>
          <p:nvPr>
            <p:ph type="ctrTitle" idx="4294967295"/>
          </p:nvPr>
        </p:nvSpPr>
        <p:spPr>
          <a:xfrm>
            <a:off x="482600" y="-1171575"/>
            <a:ext cx="11658600" cy="4111625"/>
          </a:xfrm>
          <a:prstGeom prst="rect">
            <a:avLst/>
          </a:prstGeom>
        </p:spPr>
        <p:txBody>
          <a:bodyPr>
            <a:normAutofit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t>Creep</a:t>
            </a:r>
          </a:p>
        </p:txBody>
      </p:sp>
      <p:graphicFrame>
        <p:nvGraphicFramePr>
          <p:cNvPr id="106" name="Table 106"/>
          <p:cNvGraphicFramePr/>
          <p:nvPr/>
        </p:nvGraphicFramePr>
        <p:xfrm>
          <a:off x="7950200" y="457200"/>
          <a:ext cx="3289300" cy="11430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3289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43000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3800">
                          <a:solidFill>
                            <a:srgbClr val="FFFFFF"/>
                          </a:solidFill>
                          <a:sym typeface="Helvetica Light"/>
                        </a:rPr>
                        <a:t>G B C Cm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7" name="Table 107"/>
          <p:cNvGraphicFramePr/>
          <p:nvPr/>
        </p:nvGraphicFramePr>
        <p:xfrm>
          <a:off x="152400" y="1866900"/>
          <a:ext cx="12703174" cy="75168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16812">
                <a:tc>
                  <a:txBody>
                    <a:bodyPr/>
                    <a:lstStyle/>
                    <a:p>
                      <a:pPr algn="l">
                        <a:defRPr sz="27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When you were here before</a:t>
                      </a:r>
                    </a:p>
                    <a:p>
                      <a:pPr algn="l">
                        <a:defRPr sz="27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Couldn't look you in the eye</a:t>
                      </a:r>
                    </a:p>
                    <a:p>
                      <a:pPr algn="l">
                        <a:defRPr sz="27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You're just like an angel</a:t>
                      </a:r>
                    </a:p>
                    <a:p>
                      <a:pPr algn="l">
                        <a:defRPr sz="27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Your skin makes me cry</a:t>
                      </a:r>
                    </a:p>
                    <a:p>
                      <a:pPr algn="l">
                        <a:defRPr sz="27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/>
                    </a:p>
                    <a:p>
                      <a:pPr algn="l">
                        <a:defRPr sz="27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You float like a feather</a:t>
                      </a:r>
                    </a:p>
                    <a:p>
                      <a:pPr algn="l">
                        <a:defRPr sz="27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In a beautiful world</a:t>
                      </a:r>
                    </a:p>
                    <a:p>
                      <a:pPr algn="l">
                        <a:defRPr sz="27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I wish I was special</a:t>
                      </a:r>
                    </a:p>
                    <a:p>
                      <a:pPr algn="l">
                        <a:defRPr sz="27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_____________________</a:t>
                      </a:r>
                    </a:p>
                    <a:p>
                      <a:pPr algn="l">
                        <a:defRPr sz="27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/>
                    </a:p>
                    <a:p>
                      <a:pPr algn="l">
                        <a:defRPr sz="27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I don't care if it hurts</a:t>
                      </a:r>
                    </a:p>
                    <a:p>
                      <a:pPr algn="l">
                        <a:defRPr sz="27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I wanna have control</a:t>
                      </a:r>
                    </a:p>
                    <a:p>
                      <a:pPr algn="l">
                        <a:defRPr sz="27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I want a perfect body</a:t>
                      </a:r>
                    </a:p>
                    <a:p>
                      <a:pPr algn="l">
                        <a:defRPr sz="27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I want a perfect soul</a:t>
                      </a:r>
                    </a:p>
                    <a:p>
                      <a:pPr algn="l">
                        <a:defRPr sz="27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/>
                    </a:p>
                    <a:p>
                      <a:pPr algn="l">
                        <a:defRPr sz="27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I want you to notice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29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t>She's running out the door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29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t>She's running out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29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t>She run, run, run, run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29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t>Run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29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/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29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t>__________________________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29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/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29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t>Whatever makes you happy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29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t>Whatever you want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29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t>You're so 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>
            <a:spLocks noGrp="1"/>
          </p:cNvSpPr>
          <p:nvPr>
            <p:ph type="ctrTitle" idx="4294967295"/>
          </p:nvPr>
        </p:nvSpPr>
        <p:spPr>
          <a:xfrm>
            <a:off x="33020" y="50800"/>
            <a:ext cx="7383780" cy="1654175"/>
          </a:xfrm>
          <a:prstGeom prst="rect">
            <a:avLst/>
          </a:prstGeom>
        </p:spPr>
        <p:txBody>
          <a:bodyPr>
            <a:normAutofit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dirty="0"/>
              <a:t>Simple Man</a:t>
            </a:r>
            <a:endParaRPr dirty="0"/>
          </a:p>
        </p:txBody>
      </p:sp>
      <p:graphicFrame>
        <p:nvGraphicFramePr>
          <p:cNvPr id="88" name="Table 88"/>
          <p:cNvGraphicFramePr/>
          <p:nvPr/>
        </p:nvGraphicFramePr>
        <p:xfrm>
          <a:off x="7124214" y="86168"/>
          <a:ext cx="5729772" cy="1260475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57297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60475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sz="4800" dirty="0"/>
                        <a:t>C </a:t>
                      </a:r>
                      <a:r>
                        <a:rPr lang="en-US" sz="4800" baseline="0" dirty="0"/>
                        <a:t>  G</a:t>
                      </a:r>
                      <a:r>
                        <a:rPr lang="en-US" sz="4800" dirty="0"/>
                        <a:t>   Am  Am7</a:t>
                      </a:r>
                      <a:endParaRPr sz="4800" dirty="0"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9" name="Table 89"/>
          <p:cNvGraphicFramePr/>
          <p:nvPr/>
        </p:nvGraphicFramePr>
        <p:xfrm>
          <a:off x="150812" y="1600200"/>
          <a:ext cx="12703174" cy="80010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001000"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My momma told me, when I was young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Come sit beside me, my only son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And listen closely, to what I say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400" dirty="0"/>
                        <a:t>If you do this it will help you, some sunny day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 sz="2800" dirty="0"/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Oh take your time, don't live too fast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Troubles will come, and they will pass 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Well you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dirty="0"/>
                        <a:t>find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dirty="0"/>
                        <a:t>woman, &amp;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dirty="0"/>
                        <a:t>you'll find love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400" dirty="0"/>
                        <a:t>&amp; don't forget son, there is someone up above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 sz="2800" dirty="0"/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>
                          <a:solidFill>
                            <a:srgbClr val="FFC000"/>
                          </a:solidFill>
                        </a:rPr>
                        <a:t>And be a simple kind of man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400" dirty="0">
                          <a:solidFill>
                            <a:srgbClr val="FFC000"/>
                          </a:solidFill>
                        </a:rPr>
                        <a:t>Oh be </a:t>
                      </a:r>
                      <a:r>
                        <a:rPr lang="en-US" sz="2400" dirty="0" err="1">
                          <a:solidFill>
                            <a:srgbClr val="FFC000"/>
                          </a:solidFill>
                        </a:rPr>
                        <a:t>somethin</a:t>
                      </a:r>
                      <a:r>
                        <a:rPr lang="en-US" sz="2400" dirty="0">
                          <a:solidFill>
                            <a:srgbClr val="FFC000"/>
                          </a:solidFill>
                        </a:rPr>
                        <a:t> </a:t>
                      </a:r>
                      <a:r>
                        <a:rPr lang="en-US" sz="2800" dirty="0">
                          <a:solidFill>
                            <a:srgbClr val="FFC000"/>
                          </a:solidFill>
                        </a:rPr>
                        <a:t>you'll love &amp; understand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>
                          <a:solidFill>
                            <a:srgbClr val="FFC000"/>
                          </a:solidFill>
                        </a:rPr>
                        <a:t>Baby be a simple kind of man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400" dirty="0">
                          <a:solidFill>
                            <a:srgbClr val="FFC000"/>
                          </a:solidFill>
                        </a:rPr>
                        <a:t>Oh </a:t>
                      </a:r>
                      <a:r>
                        <a:rPr lang="en-US" sz="2800" dirty="0">
                          <a:solidFill>
                            <a:srgbClr val="FFC000"/>
                          </a:solidFill>
                        </a:rPr>
                        <a:t>won't you do this for me </a:t>
                      </a:r>
                      <a:r>
                        <a:rPr lang="en-US" sz="2400" dirty="0">
                          <a:solidFill>
                            <a:srgbClr val="FFC000"/>
                          </a:solidFill>
                        </a:rPr>
                        <a:t>son if you can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Forget your lust, for the rich man's gold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All that you need, is in your soul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You can do this, if you try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All that I want for you my son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is to be satisfied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 sz="2800" dirty="0"/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Chorus: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Break: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 sz="2800" dirty="0"/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Oh don't you worry, you'll find yourself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Follow your heart, and nothing else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Do this for me, at least you should try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Cause all I want for you my son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is to be satisfied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 sz="2800" dirty="0"/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Chorus: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800" dirty="0"/>
                        <a:t>Chorus: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sz="2800" dirty="0"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7756051"/>
      </p:ext>
    </p:extLst>
  </p:cSld>
  <p:clrMapOvr>
    <a:masterClrMapping/>
  </p:clrMapOvr>
  <p:transition spd="med"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/>
          </p:cNvSpPr>
          <p:nvPr>
            <p:ph type="ctrTitle" idx="4294967295"/>
          </p:nvPr>
        </p:nvSpPr>
        <p:spPr>
          <a:xfrm>
            <a:off x="76200" y="-990600"/>
            <a:ext cx="116586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dirty="0"/>
              <a:t>Were not </a:t>
            </a:r>
            <a:br>
              <a:rPr dirty="0"/>
            </a:br>
            <a:r>
              <a:rPr dirty="0"/>
              <a:t>gonna</a:t>
            </a:r>
          </a:p>
        </p:txBody>
      </p:sp>
      <p:graphicFrame>
        <p:nvGraphicFramePr>
          <p:cNvPr id="122" name="Table 122"/>
          <p:cNvGraphicFramePr/>
          <p:nvPr/>
        </p:nvGraphicFramePr>
        <p:xfrm>
          <a:off x="4995862" y="444500"/>
          <a:ext cx="7756524" cy="183896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38782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82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38325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t>E B E A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t>E B E B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t>[E D# C# B]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/>
                        <a:t>D C# B 2x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/>
                        <a:t>E F F# B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3" name="Table 123"/>
          <p:cNvGraphicFramePr/>
          <p:nvPr/>
        </p:nvGraphicFramePr>
        <p:xfrm>
          <a:off x="150812" y="2438400"/>
          <a:ext cx="12703174" cy="69453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945312"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We've got the right to choose and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There ain't no way we'll lose it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This is our life, this is our song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/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We'll fight the powers that be just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Don't pick our destiny 'cause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You don't know us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You don't  belong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Oh your so condescending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Your gall is never ending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We don't want nothin‘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Not a thing from you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/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Your life is trite and jaded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Boring and confiscated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If that's your best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Your best won't do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/>
          </p:cNvSpPr>
          <p:nvPr>
            <p:ph type="ctrTitle" idx="4294967295"/>
          </p:nvPr>
        </p:nvSpPr>
        <p:spPr>
          <a:xfrm>
            <a:off x="76200" y="-1422400"/>
            <a:ext cx="11658600" cy="4114800"/>
          </a:xfrm>
          <a:prstGeom prst="rect">
            <a:avLst/>
          </a:prstGeom>
        </p:spPr>
        <p:txBody>
          <a:bodyPr>
            <a:normAutofit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t>One I Love</a:t>
            </a:r>
          </a:p>
        </p:txBody>
      </p:sp>
      <p:graphicFrame>
        <p:nvGraphicFramePr>
          <p:cNvPr id="31" name="Table 31"/>
          <p:cNvGraphicFramePr/>
          <p:nvPr/>
        </p:nvGraphicFramePr>
        <p:xfrm>
          <a:off x="5207000" y="444500"/>
          <a:ext cx="7545387" cy="1260475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3667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82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60475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 err="1"/>
                        <a:t>Em</a:t>
                      </a:r>
                      <a:r>
                        <a:rPr dirty="0"/>
                        <a:t> Dsus2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 err="1"/>
                        <a:t>Em</a:t>
                      </a:r>
                      <a:r>
                        <a:rPr dirty="0"/>
                        <a:t> Em7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3800">
                          <a:solidFill>
                            <a:srgbClr val="FFFFFF"/>
                          </a:solidFill>
                          <a:sym typeface="Helvetica Light"/>
                        </a:rPr>
                        <a:t>Gsus4     </a:t>
                      </a:r>
                      <a:r>
                        <a:rPr sz="3800" dirty="0">
                          <a:solidFill>
                            <a:srgbClr val="FFFFFF"/>
                          </a:solidFill>
                          <a:sym typeface="Helvetica Light"/>
                        </a:rPr>
                        <a:t>D     Am7       C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2" name="Table 32"/>
          <p:cNvGraphicFramePr/>
          <p:nvPr/>
        </p:nvGraphicFramePr>
        <p:xfrm>
          <a:off x="150812" y="1866900"/>
          <a:ext cx="12703174" cy="75168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16812">
                <a:tc>
                  <a:txBody>
                    <a:bodyPr/>
                    <a:lstStyle/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This one goes out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/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A simple prop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29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>
            <a:spLocks noGrp="1"/>
          </p:cNvSpPr>
          <p:nvPr>
            <p:ph type="ctrTitle" idx="4294967295"/>
          </p:nvPr>
        </p:nvSpPr>
        <p:spPr>
          <a:xfrm>
            <a:off x="76200" y="-1422400"/>
            <a:ext cx="11658600" cy="4114800"/>
          </a:xfrm>
          <a:prstGeom prst="rect">
            <a:avLst/>
          </a:prstGeom>
        </p:spPr>
        <p:txBody>
          <a:bodyPr>
            <a:normAutofit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dirty="0"/>
              <a:t>Just what I</a:t>
            </a:r>
          </a:p>
        </p:txBody>
      </p:sp>
      <p:graphicFrame>
        <p:nvGraphicFramePr>
          <p:cNvPr id="193" name="Table 193"/>
          <p:cNvGraphicFramePr/>
          <p:nvPr/>
        </p:nvGraphicFramePr>
        <p:xfrm>
          <a:off x="6502400" y="444500"/>
          <a:ext cx="6249987" cy="7477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371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82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47712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94" name="Table 194"/>
          <p:cNvGraphicFramePr/>
          <p:nvPr/>
        </p:nvGraphicFramePr>
        <p:xfrm>
          <a:off x="152400" y="1866900"/>
          <a:ext cx="12703174" cy="75168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16812">
                <a:tc>
                  <a:txBody>
                    <a:bodyPr/>
                    <a:lstStyle/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I dont mind you comin here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/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   Wastin all my time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/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When youre standing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/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    Kinda lose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/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Its not the perfume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/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    Its not the ribbons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I dont mind you hangin out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/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   And talkin in your sleep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/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It doesnt matter where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/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    As long as it was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/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You always knew to wear it well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/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    And...you look so fancy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/>
          </p:cNvSpPr>
          <p:nvPr>
            <p:ph type="ctrTitle" idx="4294967295"/>
          </p:nvPr>
        </p:nvSpPr>
        <p:spPr>
          <a:xfrm>
            <a:off x="76200" y="-1422400"/>
            <a:ext cx="11658600" cy="4114800"/>
          </a:xfrm>
          <a:prstGeom prst="rect">
            <a:avLst/>
          </a:prstGeom>
        </p:spPr>
        <p:txBody>
          <a:bodyPr>
            <a:normAutofit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dirty="0"/>
              <a:t>Bittersweet</a:t>
            </a:r>
          </a:p>
        </p:txBody>
      </p:sp>
      <p:graphicFrame>
        <p:nvGraphicFramePr>
          <p:cNvPr id="149" name="Table 149"/>
          <p:cNvGraphicFramePr/>
          <p:nvPr>
            <p:extLst>
              <p:ext uri="{D42A27DB-BD31-4B8C-83A1-F6EECF244321}">
                <p14:modId xmlns:p14="http://schemas.microsoft.com/office/powerpoint/2010/main" val="749026097"/>
              </p:ext>
            </p:extLst>
          </p:nvPr>
        </p:nvGraphicFramePr>
        <p:xfrm>
          <a:off x="6425698" y="398479"/>
          <a:ext cx="6249987" cy="1260475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371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82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60475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3800" dirty="0">
                          <a:solidFill>
                            <a:srgbClr val="FFFFFF"/>
                          </a:solidFill>
                          <a:sym typeface="Helvetica Light"/>
                        </a:rPr>
                        <a:t>E B D</a:t>
                      </a:r>
                      <a:r>
                        <a:rPr lang="en-US" sz="3800" dirty="0">
                          <a:solidFill>
                            <a:srgbClr val="FFFFFF"/>
                          </a:solidFill>
                          <a:sym typeface="Helvetica Light"/>
                        </a:rPr>
                        <a:t> A</a:t>
                      </a:r>
                      <a:endParaRPr sz="3800" dirty="0">
                        <a:solidFill>
                          <a:srgbClr val="FFFFFF"/>
                        </a:solidFill>
                        <a:sym typeface="Helvetica Light"/>
                      </a:endParaRP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50" name="Table 150"/>
          <p:cNvGraphicFramePr/>
          <p:nvPr/>
        </p:nvGraphicFramePr>
        <p:xfrm>
          <a:off x="150812" y="1866900"/>
          <a:ext cx="12703174" cy="75168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16812"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>
            <a:spLocks noGrp="1"/>
          </p:cNvSpPr>
          <p:nvPr>
            <p:ph type="ctrTitle" idx="4294967295"/>
          </p:nvPr>
        </p:nvSpPr>
        <p:spPr>
          <a:xfrm>
            <a:off x="0" y="-104140"/>
            <a:ext cx="3759200" cy="1699260"/>
          </a:xfrm>
          <a:prstGeom prst="rect">
            <a:avLst/>
          </a:prstGeom>
        </p:spPr>
        <p:txBody>
          <a:bodyPr>
            <a:normAutofit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dirty="0"/>
              <a:t>EAG</a:t>
            </a:r>
            <a:br>
              <a:rPr lang="en-US" dirty="0"/>
            </a:br>
            <a:r>
              <a:rPr lang="en-US" sz="2000" dirty="0"/>
              <a:t>The </a:t>
            </a:r>
            <a:r>
              <a:rPr lang="en-US" sz="2000" dirty="0" err="1"/>
              <a:t>Nutboys</a:t>
            </a:r>
            <a:endParaRPr sz="2000" dirty="0"/>
          </a:p>
        </p:txBody>
      </p:sp>
      <p:graphicFrame>
        <p:nvGraphicFramePr>
          <p:cNvPr id="67" name="Table 67"/>
          <p:cNvGraphicFramePr/>
          <p:nvPr>
            <p:extLst>
              <p:ext uri="{D42A27DB-BD31-4B8C-83A1-F6EECF244321}">
                <p14:modId xmlns:p14="http://schemas.microsoft.com/office/powerpoint/2010/main" val="2664087116"/>
              </p:ext>
            </p:extLst>
          </p:nvPr>
        </p:nvGraphicFramePr>
        <p:xfrm>
          <a:off x="6603999" y="152400"/>
          <a:ext cx="6249987" cy="144272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371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82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60475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4400">
                          <a:solidFill>
                            <a:srgbClr val="FFFFFF"/>
                          </a:solidFill>
                          <a:sym typeface="Helvetica Light"/>
                        </a:rPr>
                        <a:t>EAG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sz="4400" dirty="0">
                          <a:solidFill>
                            <a:srgbClr val="00B0F0"/>
                          </a:solidFill>
                        </a:rPr>
                        <a:t>DADA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sz="4400" dirty="0">
                          <a:solidFill>
                            <a:srgbClr val="FFC000"/>
                          </a:solidFill>
                        </a:rPr>
                        <a:t>D A G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8" name="Table 68"/>
          <p:cNvGraphicFramePr/>
          <p:nvPr/>
        </p:nvGraphicFramePr>
        <p:xfrm>
          <a:off x="150812" y="1866900"/>
          <a:ext cx="12703174" cy="75168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16812"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Tom’s cat’s named E.A.G.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Diane found him up in a tree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Strung out from last nights meal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Poultry chased with a bottle of pills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dirty="0"/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Tom’s cat’s named E.A.G.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 err="1"/>
                        <a:t>Sportin</a:t>
                      </a:r>
                      <a:r>
                        <a:rPr dirty="0"/>
                        <a:t>’ a yellow jacket/white teeth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Dreaming of that tabby girl cat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Round and firm and nice and fat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Tom’s cat’s named E.A.G.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Perky, frisky with ADHD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 err="1"/>
                        <a:t>Livin</a:t>
                      </a:r>
                      <a:r>
                        <a:rPr dirty="0"/>
                        <a:t>’ life on tuna and nicotine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Was his ashtray litter box just a dream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2237" y="1676400"/>
            <a:ext cx="10439401" cy="1957388"/>
          </a:xfrm>
          <a:prstGeom prst="rect">
            <a:avLst/>
          </a:prstGeom>
          <a:ln w="12700">
            <a:miter lim="400000"/>
          </a:ln>
        </p:spPr>
      </p:pic>
      <p:pic>
        <p:nvPicPr>
          <p:cNvPr id="138" name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8800" y="4038600"/>
            <a:ext cx="4486275" cy="394335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35685" y="134571"/>
            <a:ext cx="3013915" cy="1021634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dirty="0"/>
              <a:t>Beat It</a:t>
            </a:r>
            <a:endParaRPr dirty="0"/>
          </a:p>
        </p:txBody>
      </p:sp>
      <p:graphicFrame>
        <p:nvGraphicFramePr>
          <p:cNvPr id="33" name="Table 33"/>
          <p:cNvGraphicFramePr/>
          <p:nvPr/>
        </p:nvGraphicFramePr>
        <p:xfrm>
          <a:off x="6636197" y="142403"/>
          <a:ext cx="6190804" cy="119888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3095402">
                  <a:extLst>
                    <a:ext uri="{9D8B030D-6E8A-4147-A177-3AD203B41FA5}">
                      <a16:colId xmlns:a16="http://schemas.microsoft.com/office/drawing/2014/main" val="3461707324"/>
                    </a:ext>
                  </a:extLst>
                </a:gridCol>
                <a:gridCol w="30954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21634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6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D F A F D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6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E C</a:t>
                      </a:r>
                      <a:r>
                        <a:rPr lang="en-US" sz="3600" b="1" baseline="0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 C C</a:t>
                      </a:r>
                      <a:endParaRPr lang="en-US" sz="3600" b="1" dirty="0">
                        <a:solidFill>
                          <a:srgbClr val="FFFFFF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  <a:sym typeface="Helvetica Light"/>
                      </a:endParaRP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sz="3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 C  D</a:t>
                      </a:r>
                      <a:r>
                        <a:rPr lang="en-US" sz="3600" b="1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C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sz="3600" b="1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A# C D C</a:t>
                      </a:r>
                      <a:endParaRPr lang="en-US" sz="3600" b="1" dirty="0">
                        <a:solidFill>
                          <a:srgbClr val="FFFFFF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  <a:sym typeface="Helvetica Light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CDCDCD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4" name="Table 34"/>
          <p:cNvGraphicFramePr/>
          <p:nvPr/>
        </p:nvGraphicFramePr>
        <p:xfrm>
          <a:off x="177798" y="1426455"/>
          <a:ext cx="12649203" cy="83312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264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184742">
                <a:tc>
                  <a:txBody>
                    <a:bodyPr/>
                    <a:lstStyle/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000" b="0" i="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They told him, "Don't you ever come around here</a:t>
                      </a:r>
                      <a:br>
                        <a:rPr lang="en-US" sz="3000" b="0" i="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</a:br>
                      <a:r>
                        <a:rPr lang="en-US" sz="3000" b="0" i="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Don't wanna see your face, you better disappear"</a:t>
                      </a:r>
                      <a:br>
                        <a:rPr lang="en-US" sz="3000" b="0" i="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</a:br>
                      <a:r>
                        <a:rPr lang="en-US" sz="3000" b="0" i="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The fire's in their eyes and their words are really clear</a:t>
                      </a:r>
                      <a:br>
                        <a:rPr lang="en-US" sz="3000" dirty="0">
                          <a:solidFill>
                            <a:schemeClr val="bg1"/>
                          </a:solidFill>
                          <a:latin typeface="+mj-lt"/>
                        </a:rPr>
                      </a:br>
                      <a:r>
                        <a:rPr lang="en-US" sz="3000" b="0" i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So beat it, just beat it</a:t>
                      </a:r>
                      <a:br>
                        <a:rPr lang="en-US" sz="3000" dirty="0">
                          <a:solidFill>
                            <a:schemeClr val="bg1"/>
                          </a:solidFill>
                          <a:latin typeface="+mj-lt"/>
                        </a:rPr>
                      </a:br>
                      <a:r>
                        <a:rPr lang="en-US" sz="3000" b="0" i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You better run, you better do what you can</a:t>
                      </a:r>
                      <a:br>
                        <a:rPr lang="en-US" sz="3000" dirty="0">
                          <a:solidFill>
                            <a:schemeClr val="bg1"/>
                          </a:solidFill>
                          <a:latin typeface="+mj-lt"/>
                        </a:rPr>
                      </a:br>
                      <a:r>
                        <a:rPr lang="en-US" sz="3000" b="0" i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Don't wanna see no blood, don't be a macho man</a:t>
                      </a:r>
                      <a:br>
                        <a:rPr lang="en-US" sz="3000" dirty="0">
                          <a:solidFill>
                            <a:schemeClr val="bg1"/>
                          </a:solidFill>
                          <a:latin typeface="+mj-lt"/>
                        </a:rPr>
                      </a:br>
                      <a:r>
                        <a:rPr lang="en-US" sz="3000" b="0" i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You wanna be tough, better do what you can</a:t>
                      </a:r>
                      <a:br>
                        <a:rPr lang="en-US" sz="3000" dirty="0">
                          <a:solidFill>
                            <a:schemeClr val="bg1"/>
                          </a:solidFill>
                          <a:latin typeface="+mj-lt"/>
                        </a:rPr>
                      </a:br>
                      <a:r>
                        <a:rPr lang="en-US" sz="3000" b="0" i="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So beat it, but you wanna be bad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000" b="0" i="0" dirty="0">
                          <a:solidFill>
                            <a:srgbClr val="FFC000"/>
                          </a:solidFill>
                          <a:effectLst/>
                          <a:latin typeface="+mj-lt"/>
                        </a:rPr>
                        <a:t>Just beat it, beat it, beat it, beat it.   No one wants to be defeated</a:t>
                      </a:r>
                      <a:br>
                        <a:rPr lang="en-US" sz="3000" dirty="0">
                          <a:solidFill>
                            <a:srgbClr val="FFC000"/>
                          </a:solidFill>
                          <a:latin typeface="+mj-lt"/>
                        </a:rPr>
                      </a:br>
                      <a:r>
                        <a:rPr lang="en-US" sz="3000" b="0" i="0" dirty="0" err="1">
                          <a:solidFill>
                            <a:srgbClr val="FFC000"/>
                          </a:solidFill>
                          <a:effectLst/>
                          <a:latin typeface="+mj-lt"/>
                        </a:rPr>
                        <a:t>Showin</a:t>
                      </a:r>
                      <a:r>
                        <a:rPr lang="en-US" sz="3000" b="0" i="0" dirty="0">
                          <a:solidFill>
                            <a:srgbClr val="FFC000"/>
                          </a:solidFill>
                          <a:effectLst/>
                          <a:latin typeface="+mj-lt"/>
                        </a:rPr>
                        <a:t> how funky strong is your fight. It doesn't matter who wrong or right</a:t>
                      </a:r>
                      <a:endParaRPr lang="en-US" sz="3000" b="0" i="0" u="none" strike="noStrike" cap="none" spc="0" baseline="0" dirty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uFillTx/>
                        <a:latin typeface="+mj-lt"/>
                        <a:cs typeface="Courier New" panose="02070309020205020404" pitchFamily="49" charset="0"/>
                        <a:sym typeface="Helvetica Light"/>
                      </a:endParaRP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0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sym typeface="Helvetica"/>
                        </a:rPr>
                        <a:t>They're out to get you, better leave while you can</a:t>
                      </a:r>
                      <a:br>
                        <a:rPr lang="en-US" sz="30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sym typeface="Helvetica"/>
                        </a:rPr>
                      </a:br>
                      <a:r>
                        <a:rPr lang="en-US" sz="30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sym typeface="Helvetica"/>
                        </a:rPr>
                        <a:t>Don't wanna be a boy, you wanna be a man</a:t>
                      </a:r>
                      <a:br>
                        <a:rPr lang="en-US" sz="30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sym typeface="Helvetica"/>
                        </a:rPr>
                      </a:br>
                      <a:r>
                        <a:rPr lang="en-US" sz="30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sym typeface="Helvetica"/>
                        </a:rPr>
                        <a:t>You wanna stay alive, better do what you can</a:t>
                      </a:r>
                      <a:br>
                        <a:rPr lang="en-US" sz="30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sym typeface="Helvetica"/>
                        </a:rPr>
                      </a:br>
                      <a:r>
                        <a:rPr lang="en-US" sz="30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sym typeface="Helvetica"/>
                        </a:rPr>
                        <a:t>So beat it, just beat it</a:t>
                      </a:r>
                      <a:br>
                        <a:rPr lang="en-US" sz="30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sym typeface="Helvetica"/>
                        </a:rPr>
                      </a:br>
                      <a:r>
                        <a:rPr lang="en-US" sz="30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sym typeface="Helvetica"/>
                        </a:rPr>
                        <a:t>You have to show them that you're really not scared</a:t>
                      </a:r>
                      <a:br>
                        <a:rPr lang="en-US" sz="30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sym typeface="Helvetica"/>
                        </a:rPr>
                      </a:br>
                      <a:r>
                        <a:rPr lang="en-US" sz="30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sym typeface="Helvetica"/>
                        </a:rPr>
                        <a:t>You're playin' with your life, this ain't no truth or dare</a:t>
                      </a:r>
                      <a:br>
                        <a:rPr lang="en-US" sz="30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sym typeface="Helvetica"/>
                        </a:rPr>
                      </a:br>
                      <a:r>
                        <a:rPr lang="en-US" sz="30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sym typeface="Helvetica"/>
                        </a:rPr>
                        <a:t>They'll kick you, then they'll beat you then they'll tell you it's fair</a:t>
                      </a:r>
                      <a:br>
                        <a:rPr lang="en-US" sz="30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sym typeface="Helvetica"/>
                        </a:rPr>
                      </a:br>
                      <a:r>
                        <a:rPr lang="en-US" sz="30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+mj-lt"/>
                          <a:sym typeface="Helvetica"/>
                        </a:rPr>
                        <a:t>So beat it, but you wanna be bad</a:t>
                      </a:r>
                      <a:endParaRPr lang="en-US" sz="3000" dirty="0">
                        <a:solidFill>
                          <a:schemeClr val="bg1"/>
                        </a:solidFill>
                        <a:latin typeface="+mj-lt"/>
                        <a:cs typeface="Courier New" panose="02070309020205020404" pitchFamily="49" charset="0"/>
                        <a:sym typeface="Helvetica Light"/>
                      </a:endParaRP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1756895"/>
      </p:ext>
    </p:extLst>
  </p:cSld>
  <p:clrMapOvr>
    <a:masterClrMapping/>
  </p:clrMapOvr>
  <p:transition spd="slow"/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/>
          </p:cNvSpPr>
          <p:nvPr>
            <p:ph type="ctrTitle" idx="4294967295"/>
          </p:nvPr>
        </p:nvSpPr>
        <p:spPr>
          <a:xfrm>
            <a:off x="76200" y="-1422400"/>
            <a:ext cx="11658600" cy="4114800"/>
          </a:xfrm>
          <a:prstGeom prst="rect">
            <a:avLst/>
          </a:prstGeom>
        </p:spPr>
        <p:txBody>
          <a:bodyPr>
            <a:normAutofit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t>Dancing w/Myself</a:t>
            </a:r>
          </a:p>
        </p:txBody>
      </p:sp>
      <p:graphicFrame>
        <p:nvGraphicFramePr>
          <p:cNvPr id="134" name="Table 134"/>
          <p:cNvGraphicFramePr/>
          <p:nvPr/>
        </p:nvGraphicFramePr>
        <p:xfrm>
          <a:off x="6502400" y="444500"/>
          <a:ext cx="6249987" cy="1260475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371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82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60475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5" name="Table 135"/>
          <p:cNvGraphicFramePr/>
          <p:nvPr/>
        </p:nvGraphicFramePr>
        <p:xfrm>
          <a:off x="150812" y="1866900"/>
          <a:ext cx="12703174" cy="75168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16812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rPr>
                        <a:t>E4x</a:t>
                      </a:r>
                      <a:r>
                        <a:rPr sz="3200" dirty="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rPr>
                        <a:t>
E A B A
Hold the E at the end of the Chorus 
Solo
B E B E 
B E B E
Oh </a:t>
                      </a:r>
                      <a:r>
                        <a:rPr sz="3200" dirty="0" err="1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rPr>
                        <a:t>oh</a:t>
                      </a:r>
                      <a:r>
                        <a:rPr sz="3200" dirty="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rPr>
                        <a:t> </a:t>
                      </a:r>
                      <a:r>
                        <a:rPr sz="3200" dirty="0" err="1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rPr>
                        <a:t>oh</a:t>
                      </a:r>
                      <a:r>
                        <a:rPr sz="3200" dirty="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rPr>
                        <a:t> </a:t>
                      </a:r>
                      <a:r>
                        <a:rPr sz="3200" dirty="0" err="1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rPr>
                        <a:t>oh</a:t>
                      </a:r>
                      <a:r>
                        <a:rPr sz="3200" dirty="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rPr>
                        <a:t>
E A E A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>
            <a:spLocks noGrp="1"/>
          </p:cNvSpPr>
          <p:nvPr>
            <p:ph type="ctrTitle" idx="4294967295"/>
          </p:nvPr>
        </p:nvSpPr>
        <p:spPr>
          <a:xfrm>
            <a:off x="76200" y="76200"/>
            <a:ext cx="6350000" cy="1447800"/>
          </a:xfrm>
          <a:prstGeom prst="rect">
            <a:avLst/>
          </a:prstGeom>
        </p:spPr>
        <p:txBody>
          <a:bodyPr>
            <a:normAutofit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t>CopyPaste</a:t>
            </a:r>
          </a:p>
        </p:txBody>
      </p:sp>
      <p:graphicFrame>
        <p:nvGraphicFramePr>
          <p:cNvPr id="141" name="Table 141"/>
          <p:cNvGraphicFramePr/>
          <p:nvPr>
            <p:extLst>
              <p:ext uri="{D42A27DB-BD31-4B8C-83A1-F6EECF244321}">
                <p14:modId xmlns:p14="http://schemas.microsoft.com/office/powerpoint/2010/main" val="3704883707"/>
              </p:ext>
            </p:extLst>
          </p:nvPr>
        </p:nvGraphicFramePr>
        <p:xfrm>
          <a:off x="6426201" y="152400"/>
          <a:ext cx="6427786" cy="128226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32003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273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82262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2" name="Table 142"/>
          <p:cNvGraphicFramePr/>
          <p:nvPr>
            <p:extLst>
              <p:ext uri="{D42A27DB-BD31-4B8C-83A1-F6EECF244321}">
                <p14:modId xmlns:p14="http://schemas.microsoft.com/office/powerpoint/2010/main" val="1068857555"/>
              </p:ext>
            </p:extLst>
          </p:nvPr>
        </p:nvGraphicFramePr>
        <p:xfrm>
          <a:off x="150812" y="1600200"/>
          <a:ext cx="12703174" cy="80010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001000"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D.C. G D Chorus 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C</a:t>
                      </a:r>
                      <a:r>
                        <a:rPr lang="en-US" baseline="0" dirty="0"/>
                        <a:t> G verse </a:t>
                      </a:r>
                      <a:endParaRPr dirty="0"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2073905"/>
      </p:ext>
    </p:extLst>
  </p:cSld>
  <p:clrMapOvr>
    <a:masterClrMapping/>
  </p:clrMapOvr>
  <p:transition spd="med"/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>
            <a:spLocks noGrp="1"/>
          </p:cNvSpPr>
          <p:nvPr>
            <p:ph type="ctrTitle" idx="4294967295"/>
          </p:nvPr>
        </p:nvSpPr>
        <p:spPr>
          <a:xfrm>
            <a:off x="150812" y="152400"/>
            <a:ext cx="7037388" cy="1447800"/>
          </a:xfrm>
          <a:prstGeom prst="rect">
            <a:avLst/>
          </a:prstGeom>
        </p:spPr>
        <p:txBody>
          <a:bodyPr>
            <a:normAutofit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dirty="0"/>
              <a:t>Love Stinks</a:t>
            </a:r>
            <a:endParaRPr dirty="0"/>
          </a:p>
        </p:txBody>
      </p:sp>
      <p:graphicFrame>
        <p:nvGraphicFramePr>
          <p:cNvPr id="141" name="Table 141"/>
          <p:cNvGraphicFramePr/>
          <p:nvPr>
            <p:extLst>
              <p:ext uri="{D42A27DB-BD31-4B8C-83A1-F6EECF244321}">
                <p14:modId xmlns:p14="http://schemas.microsoft.com/office/powerpoint/2010/main" val="3442300325"/>
              </p:ext>
            </p:extLst>
          </p:nvPr>
        </p:nvGraphicFramePr>
        <p:xfrm>
          <a:off x="6121400" y="76200"/>
          <a:ext cx="6705601" cy="1430337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7056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430337">
                <a:tc>
                  <a:txBody>
                    <a:bodyPr/>
                    <a:lstStyle/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sz="2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[Intro/Chorus]  C-C G-G F-F </a:t>
                      </a:r>
                      <a:r>
                        <a:rPr lang="en-US" sz="26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GxxG</a:t>
                      </a:r>
                      <a:r>
                        <a:rPr lang="en-US" sz="2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sz="2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[Verse]         C F-F C A-A-A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sz="2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[Pre-chorus]    G </a:t>
                      </a:r>
                      <a:r>
                        <a:rPr lang="en-US" sz="26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</a:t>
                      </a:r>
                      <a:r>
                        <a:rPr lang="en-US" sz="2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</a:t>
                      </a:r>
                      <a:endParaRPr sz="26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2" name="Table 142"/>
          <p:cNvGraphicFramePr/>
          <p:nvPr>
            <p:extLst>
              <p:ext uri="{D42A27DB-BD31-4B8C-83A1-F6EECF244321}">
                <p14:modId xmlns:p14="http://schemas.microsoft.com/office/powerpoint/2010/main" val="1789346381"/>
              </p:ext>
            </p:extLst>
          </p:nvPr>
        </p:nvGraphicFramePr>
        <p:xfrm>
          <a:off x="150812" y="1600200"/>
          <a:ext cx="12703174" cy="80772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077200"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You love her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But she loves him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And he loves somebody else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You just can't win 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And so it goes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 err="1"/>
                        <a:t>'Til</a:t>
                      </a:r>
                      <a:r>
                        <a:rPr lang="en-US" dirty="0"/>
                        <a:t> the day you die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This thing they call love 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It's </a:t>
                      </a:r>
                      <a:r>
                        <a:rPr lang="en-US" dirty="0" err="1"/>
                        <a:t>gonna</a:t>
                      </a:r>
                      <a:r>
                        <a:rPr lang="en-US" dirty="0"/>
                        <a:t> make you cry 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I've had the blues 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The reds and the pinks 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One thing for sure 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 dirty="0"/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(Love stinks) Love stinks! Yeah, yeah!</a:t>
                      </a:r>
                      <a:endParaRPr dirty="0"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Two by two and side by side 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Love's </a:t>
                      </a:r>
                      <a:r>
                        <a:rPr lang="en-US" dirty="0" err="1"/>
                        <a:t>gonna</a:t>
                      </a:r>
                      <a:r>
                        <a:rPr lang="en-US" dirty="0"/>
                        <a:t> find you, yes, it is 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You just can't hide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You'll hear it call 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Your heart will fall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Then love will fly 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It's gone, that's all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I don't care </a:t>
                      </a:r>
                      <a:r>
                        <a:rPr lang="en-US" sz="2400" dirty="0"/>
                        <a:t>what any Casanova </a:t>
                      </a:r>
                      <a:r>
                        <a:rPr lang="en-US" dirty="0"/>
                        <a:t>thinks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All I can say is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 dirty="0"/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[Chorus]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Shoo doo wop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 dirty="0"/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I've been through diamonds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And I've been through minks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I've been through it all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0630113"/>
      </p:ext>
    </p:extLst>
  </p:cSld>
  <p:clrMapOvr>
    <a:masterClrMapping/>
  </p:clrMapOvr>
  <p:transition spd="med"/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>
            <a:spLocks noGrp="1"/>
          </p:cNvSpPr>
          <p:nvPr>
            <p:ph type="ctrTitle" idx="4294967295"/>
          </p:nvPr>
        </p:nvSpPr>
        <p:spPr>
          <a:xfrm>
            <a:off x="33020" y="50800"/>
            <a:ext cx="7383780" cy="1654175"/>
          </a:xfrm>
          <a:prstGeom prst="rect">
            <a:avLst/>
          </a:prstGeom>
        </p:spPr>
        <p:txBody>
          <a:bodyPr>
            <a:normAutofit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dirty="0"/>
              <a:t>Don't Ask</a:t>
            </a:r>
            <a:endParaRPr dirty="0"/>
          </a:p>
        </p:txBody>
      </p:sp>
      <p:graphicFrame>
        <p:nvGraphicFramePr>
          <p:cNvPr id="88" name="Table 88"/>
          <p:cNvGraphicFramePr/>
          <p:nvPr/>
        </p:nvGraphicFramePr>
        <p:xfrm>
          <a:off x="6568439" y="152400"/>
          <a:ext cx="6249987" cy="1260475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3124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57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60475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dirty="0"/>
                        <a:t>Dm E Cm D</a:t>
                      </a:r>
                      <a:endParaRPr dirty="0"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dirty="0"/>
                        <a:t>D F C </a:t>
                      </a:r>
                      <a:r>
                        <a:rPr lang="en-US"/>
                        <a:t>D 4x</a:t>
                      </a:r>
                      <a:endParaRPr lang="en-US" dirty="0"/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dirty="0"/>
                        <a:t>C </a:t>
                      </a:r>
                      <a:r>
                        <a:rPr lang="en-US" dirty="0" err="1"/>
                        <a:t>C</a:t>
                      </a:r>
                      <a:r>
                        <a:rPr lang="en-US" dirty="0"/>
                        <a:t> D </a:t>
                      </a:r>
                      <a:r>
                        <a:rPr lang="en-US" dirty="0" err="1"/>
                        <a:t>D</a:t>
                      </a:r>
                      <a:r>
                        <a:rPr lang="en-US" dirty="0"/>
                        <a:t> 2x</a:t>
                      </a:r>
                      <a:endParaRPr dirty="0"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9" name="Table 89"/>
          <p:cNvGraphicFramePr/>
          <p:nvPr>
            <p:extLst>
              <p:ext uri="{D42A27DB-BD31-4B8C-83A1-F6EECF244321}">
                <p14:modId xmlns:p14="http://schemas.microsoft.com/office/powerpoint/2010/main" val="1103180520"/>
              </p:ext>
            </p:extLst>
          </p:nvPr>
        </p:nvGraphicFramePr>
        <p:xfrm>
          <a:off x="150812" y="1600201"/>
          <a:ext cx="12703174" cy="8094658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76799"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[Verse 1]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The confusion is clear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dirty="0"/>
                        <a:t>The haze</a:t>
                      </a:r>
                      <a:r>
                        <a:rPr lang="en-US" baseline="0" dirty="0"/>
                        <a:t> dissipating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baseline="0" dirty="0"/>
                        <a:t>My reality's near 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200" b="0" i="0" u="none" strike="noStrike" cap="none" spc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Helvetica"/>
                        </a:rPr>
                        <a:t>The Darkness is fading 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200" b="0" i="0" u="none" strike="noStrike" cap="none" spc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Helvetica"/>
                        </a:rPr>
                        <a:t>     The confusion is clear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200" b="0" i="0" u="none" strike="noStrike" cap="none" spc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Helvetica"/>
                        </a:rPr>
                        <a:t>     The sound is the order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baseline="0" dirty="0"/>
                        <a:t>     Reality’s near as I’m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baseline="0" dirty="0"/>
                        <a:t>     Dragged to the border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buFontTx/>
                        <a:buNone/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2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Helvetica"/>
                        </a:rPr>
                        <a:t>[Verse </a:t>
                      </a:r>
                      <a:r>
                        <a:rPr lang="en-US" sz="32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uFillTx/>
                          <a:latin typeface="Helvetica Light"/>
                          <a:ea typeface="Helvetica Light"/>
                          <a:cs typeface="Helvetica Light"/>
                          <a:sym typeface="Helvetica"/>
                        </a:rPr>
                        <a:t>2]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200" b="0" i="0" u="none" strike="noStrike" cap="none" spc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Helvetica"/>
                        </a:rPr>
                        <a:t>Reality's near </a:t>
                      </a:r>
                    </a:p>
                    <a:p>
                      <a:pPr marL="0" lvl="0" indent="0" algn="l">
                        <a:buFontTx/>
                        <a:buNone/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200" b="0" i="0" u="none" strike="noStrike" cap="none" spc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Helvetica"/>
                        </a:rPr>
                        <a:t>Dark, twisted dreaming </a:t>
                      </a:r>
                    </a:p>
                    <a:p>
                      <a:pPr marL="0" lvl="0" indent="0" algn="l">
                        <a:buFontTx/>
                        <a:buNone/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200" b="0" i="0" u="none" strike="noStrike" cap="none" spc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Helvetica"/>
                        </a:rPr>
                        <a:t>Frozen with fear</a:t>
                      </a:r>
                    </a:p>
                    <a:p>
                      <a:pPr marL="0" lvl="0" indent="0" algn="l">
                        <a:buFontTx/>
                        <a:buNone/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200" b="0" i="0" u="none" strike="noStrike" cap="none" spc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Helvetica"/>
                        </a:rPr>
                        <a:t>The sirens are screaming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200" b="0" i="0" u="none" strike="noStrike" cap="none" spc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Helvetica"/>
                        </a:rPr>
                        <a:t>     The confusion is clear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200" b="0" i="0" u="none" strike="noStrike" cap="none" spc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Helvetica"/>
                        </a:rPr>
                        <a:t>     Life's imitating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200" b="0" i="0" u="none" strike="noStrike" cap="none" spc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Helvetica"/>
                        </a:rPr>
                        <a:t>     So, let's have some beer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200" b="0" i="0" u="none" strike="noStrike" cap="none" spc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Helvetica"/>
                        </a:rPr>
                        <a:t>     There's rage for the taking 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7859">
                <a:tc>
                  <a:txBody>
                    <a:bodyPr/>
                    <a:lstStyle/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600" b="1" i="0" u="none" strike="noStrike" cap="none" spc="0" baseline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Helvetica"/>
                        </a:rPr>
                        <a:t>Don't ask about me </a:t>
                      </a:r>
                    </a:p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600" b="1" i="0" u="none" strike="noStrike" cap="none" spc="0" baseline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Helvetica"/>
                        </a:rPr>
                        <a:t>You don't want to know </a:t>
                      </a:r>
                    </a:p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600" b="1" i="0" u="none" strike="noStrike" cap="none" spc="0" baseline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Helvetica"/>
                        </a:rPr>
                        <a:t>Don't talk about me </a:t>
                      </a:r>
                    </a:p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600" b="1" i="0" u="none" strike="noStrike" cap="none" spc="0" baseline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Helvetica"/>
                        </a:rPr>
                        <a:t>I don't want to know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 cap="flat" cmpd="sng" algn="ctr">
                      <a:solidFill>
                        <a:srgbClr val="CDCDCD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600" b="1" i="0" u="none" strike="noStrike" cap="none" spc="0" baseline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Helvetica"/>
                        </a:rPr>
                        <a:t>Don't ask to see me </a:t>
                      </a:r>
                    </a:p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600" b="1" i="0" u="none" strike="noStrike" cap="none" spc="0" baseline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Helvetica"/>
                        </a:rPr>
                        <a:t>Don't come to my show</a:t>
                      </a:r>
                    </a:p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600" b="1" i="0" u="none" strike="noStrike" cap="none" spc="0" baseline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Helvetica"/>
                        </a:rPr>
                        <a:t>Don't ask if I'm free </a:t>
                      </a:r>
                    </a:p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600" b="1" i="0" u="none" strike="noStrike" cap="none" spc="0" baseline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uFillTx/>
                          <a:latin typeface="+mj-lt"/>
                          <a:ea typeface="+mj-ea"/>
                          <a:cs typeface="+mj-cs"/>
                          <a:sym typeface="Helvetica"/>
                        </a:rPr>
                        <a:t>I already know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CDCDCD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89474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5672924"/>
      </p:ext>
    </p:extLst>
  </p:cSld>
  <p:clrMapOvr>
    <a:masterClrMapping/>
  </p:clrMapOvr>
  <p:transition spd="med"/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/>
          </p:cNvSpPr>
          <p:nvPr>
            <p:ph type="ctrTitle" idx="4294967295"/>
          </p:nvPr>
        </p:nvSpPr>
        <p:spPr>
          <a:xfrm>
            <a:off x="76200" y="-1422400"/>
            <a:ext cx="11658600" cy="4114800"/>
          </a:xfrm>
          <a:prstGeom prst="rect">
            <a:avLst/>
          </a:prstGeom>
        </p:spPr>
        <p:txBody>
          <a:bodyPr>
            <a:normAutofit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t>Home Tonight</a:t>
            </a:r>
          </a:p>
        </p:txBody>
      </p:sp>
      <p:graphicFrame>
        <p:nvGraphicFramePr>
          <p:cNvPr id="27" name="Table 27"/>
          <p:cNvGraphicFramePr/>
          <p:nvPr/>
        </p:nvGraphicFramePr>
        <p:xfrm>
          <a:off x="7188200" y="444500"/>
          <a:ext cx="5564187" cy="1260475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89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8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60475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3800">
                          <a:solidFill>
                            <a:srgbClr val="FFFFFF"/>
                          </a:solidFill>
                          <a:sym typeface="Helvetica Light"/>
                        </a:rPr>
                        <a:t>Am G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3800">
                          <a:solidFill>
                            <a:srgbClr val="FFFFFF"/>
                          </a:solidFill>
                          <a:sym typeface="Helvetica Light"/>
                        </a:rPr>
                        <a:t>Em F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8" name="Table 28"/>
          <p:cNvGraphicFramePr/>
          <p:nvPr/>
        </p:nvGraphicFramePr>
        <p:xfrm>
          <a:off x="150812" y="1866900"/>
          <a:ext cx="12703174" cy="75168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16812"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/>
                        <a:t>So long. So far away. 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/>
                        <a:t>She's gone. Gone so far away. 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/>
                        <a:t>So long. Oh, you're so far away. 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/>
                        <a:t>And I long for the one. The one that got away, yeah.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/>
                        <a:t>So long. So far away.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/>
                        <a:t>She's gone. Gone so far away.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/>
                        <a:t>So long. It haunts me all my days.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/>
                        <a:t>I'm wrong. I'm wrong and I will pay, yeah, yeah.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9674384"/>
      </p:ext>
    </p:extLst>
  </p:cSld>
  <p:clrMapOvr>
    <a:masterClrMapping/>
  </p:clrMapOvr>
  <p:transition spd="med"/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>
            <a:spLocks noGrp="1"/>
          </p:cNvSpPr>
          <p:nvPr>
            <p:ph type="ctrTitle" idx="4294967295"/>
          </p:nvPr>
        </p:nvSpPr>
        <p:spPr>
          <a:xfrm>
            <a:off x="76200" y="-1422400"/>
            <a:ext cx="11658600" cy="4114800"/>
          </a:xfrm>
          <a:prstGeom prst="rect">
            <a:avLst/>
          </a:prstGeom>
        </p:spPr>
        <p:txBody>
          <a:bodyPr>
            <a:normAutofit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/>
              <a:t>Mad Seasons</a:t>
            </a:r>
            <a:endParaRPr/>
          </a:p>
        </p:txBody>
      </p:sp>
      <p:graphicFrame>
        <p:nvGraphicFramePr>
          <p:cNvPr id="88" name="Table 88"/>
          <p:cNvGraphicFramePr/>
          <p:nvPr/>
        </p:nvGraphicFramePr>
        <p:xfrm>
          <a:off x="6502400" y="444500"/>
          <a:ext cx="6249987" cy="1260475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973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60475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dirty="0" err="1"/>
                        <a:t>BmG</a:t>
                      </a:r>
                      <a:endParaRPr dirty="0"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dirty="0"/>
                        <a:t>F#G </a:t>
                      </a:r>
                      <a:r>
                        <a:rPr lang="en-US" dirty="0" err="1"/>
                        <a:t>F#G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F#G</a:t>
                      </a:r>
                      <a:r>
                        <a:rPr lang="en-US" dirty="0"/>
                        <a:t> AF#</a:t>
                      </a:r>
                      <a:endParaRPr dirty="0"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9" name="Table 89"/>
          <p:cNvGraphicFramePr/>
          <p:nvPr/>
        </p:nvGraphicFramePr>
        <p:xfrm>
          <a:off x="150812" y="1866900"/>
          <a:ext cx="12703174" cy="75168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16812"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400" dirty="0"/>
                        <a:t>There in the bedroom.  We're coming along.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400" dirty="0"/>
                        <a:t>The Sun's smiling down, on flowers at dawn.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400" dirty="0"/>
                        <a:t>She came on to me.  She came on strong.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400" dirty="0"/>
                        <a:t>She came on to me.  And nothing is wrong, but those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 sz="2400" dirty="0"/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400" dirty="0">
                          <a:solidFill>
                            <a:srgbClr val="FFC000"/>
                          </a:solidFill>
                        </a:rPr>
                        <a:t>Mad seasons change. I'm coming for my baby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400" dirty="0">
                          <a:solidFill>
                            <a:srgbClr val="FFC000"/>
                          </a:solidFill>
                        </a:rPr>
                        <a:t>Like a forest ablaze.  I'm burning today.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 sz="2400" dirty="0"/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400" dirty="0"/>
                        <a:t>I woke in a cold sweat.  Dreaming till dawn.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1800" dirty="0"/>
                        <a:t>My</a:t>
                      </a:r>
                      <a:r>
                        <a:rPr lang="en-US" sz="2400" dirty="0"/>
                        <a:t> heart </a:t>
                      </a:r>
                      <a:r>
                        <a:rPr lang="en-US" sz="1600" dirty="0"/>
                        <a:t>it was</a:t>
                      </a:r>
                      <a:r>
                        <a:rPr lang="en-US" sz="2400" dirty="0"/>
                        <a:t> beating.  </a:t>
                      </a:r>
                      <a:r>
                        <a:rPr lang="en-US" sz="1800" dirty="0"/>
                        <a:t>Keeping</a:t>
                      </a:r>
                      <a:r>
                        <a:rPr lang="en-US" sz="2400" dirty="0"/>
                        <a:t> time </a:t>
                      </a:r>
                      <a:r>
                        <a:rPr lang="en-US" sz="1600" dirty="0"/>
                        <a:t>with this</a:t>
                      </a:r>
                      <a:r>
                        <a:rPr lang="en-US" sz="2400" dirty="0"/>
                        <a:t> song. 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400" dirty="0"/>
                        <a:t>She came on to me.  She came on strong.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400" dirty="0"/>
                        <a:t>She came on to me.  I've done nothing wrong, but the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 sz="2400" dirty="0"/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400" dirty="0">
                          <a:solidFill>
                            <a:srgbClr val="FFC000"/>
                          </a:solidFill>
                        </a:rPr>
                        <a:t>Mad seasons change.  Here comes the rain.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200" dirty="0">
                          <a:solidFill>
                            <a:srgbClr val="FFC000"/>
                          </a:solidFill>
                        </a:rPr>
                        <a:t>Seasons change.  Icy cold and storming with pain.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1800" dirty="0"/>
                        <a:t>The</a:t>
                      </a:r>
                      <a:r>
                        <a:rPr lang="en-US" sz="2400" dirty="0"/>
                        <a:t> seasons change </a:t>
                      </a:r>
                      <a:r>
                        <a:rPr lang="en-US" sz="1600" dirty="0"/>
                        <a:t>and they can never be</a:t>
                      </a:r>
                      <a:r>
                        <a:rPr lang="en-US" sz="2400" dirty="0"/>
                        <a:t> stopped.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400" dirty="0"/>
                        <a:t>Seasons change </a:t>
                      </a:r>
                      <a:r>
                        <a:rPr lang="en-US" sz="1800" dirty="0"/>
                        <a:t>and they, most </a:t>
                      </a:r>
                      <a:r>
                        <a:rPr lang="en-US" sz="2400" dirty="0"/>
                        <a:t>certainly rock.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400" dirty="0"/>
                        <a:t>She came on to me.  She came on strong.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400" dirty="0"/>
                        <a:t>She came on to me.  Our love is strong, 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400" dirty="0"/>
                        <a:t>and the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 sz="2400" dirty="0"/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400" dirty="0">
                          <a:solidFill>
                            <a:srgbClr val="FFC000"/>
                          </a:solidFill>
                        </a:rPr>
                        <a:t>Mad seasons change.  Here it comes again.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000" dirty="0">
                          <a:solidFill>
                            <a:srgbClr val="FFC000"/>
                          </a:solidFill>
                        </a:rPr>
                        <a:t>Seasons change.  Spring and Summer called by name. 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400" dirty="0">
                          <a:solidFill>
                            <a:srgbClr val="FFC000"/>
                          </a:solidFill>
                        </a:rPr>
                        <a:t>Mad seasons change.  Here it comes again.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400" dirty="0">
                          <a:solidFill>
                            <a:srgbClr val="FFC000"/>
                          </a:solidFill>
                        </a:rPr>
                        <a:t>Seasons change.  Fall and Winter 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2400" dirty="0">
                          <a:solidFill>
                            <a:srgbClr val="FFC000"/>
                          </a:solidFill>
                        </a:rPr>
                        <a:t>called by name.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8888234"/>
      </p:ext>
    </p:extLst>
  </p:cSld>
  <p:clrMapOvr>
    <a:masterClrMapping/>
  </p:clrMapOvr>
  <p:transition spd="med"/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>
            <a:spLocks noGrp="1"/>
          </p:cNvSpPr>
          <p:nvPr>
            <p:ph type="ctrTitle" idx="4294967295"/>
          </p:nvPr>
        </p:nvSpPr>
        <p:spPr>
          <a:xfrm>
            <a:off x="76200" y="-1422400"/>
            <a:ext cx="11658600" cy="4114800"/>
          </a:xfrm>
          <a:prstGeom prst="rect">
            <a:avLst/>
          </a:prstGeom>
        </p:spPr>
        <p:txBody>
          <a:bodyPr>
            <a:normAutofit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t>Miya Song</a:t>
            </a:r>
          </a:p>
        </p:txBody>
      </p:sp>
      <p:graphicFrame>
        <p:nvGraphicFramePr>
          <p:cNvPr id="35" name="Table 35"/>
          <p:cNvGraphicFramePr/>
          <p:nvPr/>
        </p:nvGraphicFramePr>
        <p:xfrm>
          <a:off x="6502400" y="444500"/>
          <a:ext cx="6249987" cy="13208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371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82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6047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uk-UA" sz="4000" b="0" i="0" u="none" strike="noStrike" cap="none" spc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F#</a:t>
                      </a:r>
                      <a:r>
                        <a:rPr lang="en-US" sz="4000" b="0" i="0" u="none" strike="noStrike" cap="none" spc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m</a:t>
                      </a:r>
                      <a:r>
                        <a:rPr lang="uk-UA" sz="4000" b="0" i="0" u="none" strike="noStrike" cap="none" spc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 E</a:t>
                      </a:r>
                      <a:r>
                        <a:rPr lang="en-US" sz="4000" b="0" i="0" u="none" strike="noStrike" cap="none" spc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m</a:t>
                      </a:r>
                      <a:endParaRPr lang="uk-UA" sz="4000" b="0" i="0" u="none" strike="noStrike" cap="none" spc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uFillTx/>
                        <a:latin typeface="Helvetica Light"/>
                        <a:ea typeface="Helvetica Light"/>
                        <a:cs typeface="Helvetica Light"/>
                        <a:sym typeface="Helvetica Light"/>
                      </a:endParaRP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sz="4000" b="0" i="0" u="none" strike="noStrike" cap="none" spc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D A 2x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sz="4000" b="0" i="0" u="none" strike="noStrike" cap="none" spc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G A D </a:t>
                      </a:r>
                      <a:r>
                        <a:rPr lang="en-US" sz="4000" b="0" i="0" u="none" strike="noStrike" cap="none" spc="0" baseline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D</a:t>
                      </a:r>
                      <a:r>
                        <a:rPr lang="en-US" sz="3800" b="0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 4x</a:t>
                      </a:r>
                      <a:endParaRPr lang="en-US" sz="4000" b="0" i="0" u="none" strike="noStrike" cap="none" spc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uFillTx/>
                        <a:latin typeface="Helvetica Light"/>
                        <a:ea typeface="Helvetica Light"/>
                        <a:cs typeface="Helvetica Light"/>
                        <a:sym typeface="Helvetica Light"/>
                      </a:endParaRP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6" name="Table 36"/>
          <p:cNvGraphicFramePr/>
          <p:nvPr/>
        </p:nvGraphicFramePr>
        <p:xfrm>
          <a:off x="150813" y="1899657"/>
          <a:ext cx="12703174" cy="75168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16812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endParaRPr sz="3200" dirty="0">
                        <a:solidFill>
                          <a:srgbClr val="FFFFFF"/>
                        </a:solidFill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endParaRPr lang="en-US" sz="3200" baseline="0" dirty="0">
                        <a:solidFill>
                          <a:srgbClr val="FFFFFF"/>
                        </a:solidFill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3606865"/>
      </p:ext>
    </p:extLst>
  </p:cSld>
  <p:clrMapOvr>
    <a:masterClrMapping/>
  </p:clrMapOvr>
  <p:transition spd="med"/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>
            <a:spLocks noGrp="1"/>
          </p:cNvSpPr>
          <p:nvPr>
            <p:ph type="ctrTitle" idx="4294967295"/>
          </p:nvPr>
        </p:nvSpPr>
        <p:spPr>
          <a:xfrm>
            <a:off x="76200" y="-1422400"/>
            <a:ext cx="11658600" cy="4114800"/>
          </a:xfrm>
          <a:prstGeom prst="rect">
            <a:avLst/>
          </a:prstGeom>
        </p:spPr>
        <p:txBody>
          <a:bodyPr>
            <a:normAutofit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dirty="0"/>
              <a:t>Zig Zag Pig</a:t>
            </a:r>
            <a:endParaRPr dirty="0"/>
          </a:p>
        </p:txBody>
      </p:sp>
      <p:graphicFrame>
        <p:nvGraphicFramePr>
          <p:cNvPr id="88" name="Table 88"/>
          <p:cNvGraphicFramePr/>
          <p:nvPr/>
        </p:nvGraphicFramePr>
        <p:xfrm>
          <a:off x="6502400" y="444500"/>
          <a:ext cx="6249987" cy="1260475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3124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57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60475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dirty="0"/>
                        <a:t>B G D Db</a:t>
                      </a:r>
                      <a:endParaRPr dirty="0"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dirty="0"/>
                        <a:t>A GA G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dirty="0"/>
                        <a:t>E D</a:t>
                      </a:r>
                      <a:endParaRPr dirty="0"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9" name="Table 89"/>
          <p:cNvGraphicFramePr/>
          <p:nvPr/>
        </p:nvGraphicFramePr>
        <p:xfrm>
          <a:off x="150812" y="1866900"/>
          <a:ext cx="12601575" cy="778256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2601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516812">
                <a:tc>
                  <a:txBody>
                    <a:bodyPr/>
                    <a:lstStyle/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600" dirty="0"/>
                        <a:t>The Zig Zag Pig is </a:t>
                      </a:r>
                      <a:r>
                        <a:rPr lang="en-US" sz="3600" dirty="0" err="1"/>
                        <a:t>runnin</a:t>
                      </a:r>
                      <a:r>
                        <a:rPr lang="en-US" sz="3600" dirty="0"/>
                        <a:t> in the park</a:t>
                      </a:r>
                    </a:p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600" dirty="0"/>
                        <a:t>Zig Zag Pig is swimming after dark</a:t>
                      </a:r>
                    </a:p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600" dirty="0"/>
                        <a:t>Zig Zag Pig is </a:t>
                      </a:r>
                      <a:r>
                        <a:rPr lang="en-US" sz="3600" dirty="0" err="1"/>
                        <a:t>runnin</a:t>
                      </a:r>
                      <a:r>
                        <a:rPr lang="en-US" sz="3600" dirty="0"/>
                        <a:t> through the store</a:t>
                      </a:r>
                    </a:p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600" dirty="0"/>
                        <a:t>Zig Zag Pig is </a:t>
                      </a:r>
                      <a:r>
                        <a:rPr lang="en-US" sz="3600" dirty="0" err="1"/>
                        <a:t>runnin</a:t>
                      </a:r>
                      <a:r>
                        <a:rPr lang="en-US" sz="3600" dirty="0"/>
                        <a:t> for the door</a:t>
                      </a:r>
                    </a:p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 sz="3600" dirty="0"/>
                    </a:p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600" dirty="0"/>
                        <a:t>Zig Zag Pig is </a:t>
                      </a:r>
                      <a:r>
                        <a:rPr lang="en-US" sz="3600" dirty="0" err="1"/>
                        <a:t>runnin</a:t>
                      </a:r>
                      <a:r>
                        <a:rPr lang="en-US" sz="3600" dirty="0"/>
                        <a:t> once again</a:t>
                      </a:r>
                    </a:p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600" dirty="0"/>
                        <a:t>Zig Zag Pig busted from the pen</a:t>
                      </a:r>
                    </a:p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600" dirty="0"/>
                        <a:t>Now the Zig Zag Pig sips coffee by the cup</a:t>
                      </a:r>
                    </a:p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600" dirty="0"/>
                        <a:t>And for the Zig Zag Pig, things are looking up</a:t>
                      </a:r>
                    </a:p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lang="en-US" sz="3600" dirty="0"/>
                    </a:p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600" dirty="0"/>
                        <a:t>Oh, the Zig Zag Pig got busted for the </a:t>
                      </a:r>
                      <a:r>
                        <a:rPr lang="en-US" sz="3600" dirty="0" err="1"/>
                        <a:t>cain</a:t>
                      </a:r>
                      <a:endParaRPr lang="en-US" sz="3600" dirty="0"/>
                    </a:p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600" dirty="0"/>
                        <a:t>Zig Zag Pig got busted once again</a:t>
                      </a:r>
                    </a:p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600" dirty="0"/>
                        <a:t>Oh, the Zig Zag Pig is dragged back to the pen</a:t>
                      </a:r>
                    </a:p>
                    <a:p>
                      <a:pPr algn="ctr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 sz="3600" dirty="0"/>
                        <a:t>Zig Zag Pig is stuck till God knows when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6208917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>
            <a:spLocks noGrp="1"/>
          </p:cNvSpPr>
          <p:nvPr>
            <p:ph type="ctrTitle" idx="4294967295"/>
          </p:nvPr>
        </p:nvSpPr>
        <p:spPr>
          <a:xfrm>
            <a:off x="0" y="-168817"/>
            <a:ext cx="5054600" cy="1540417"/>
          </a:xfrm>
          <a:prstGeom prst="rect">
            <a:avLst/>
          </a:prstGeom>
        </p:spPr>
        <p:txBody>
          <a:bodyPr>
            <a:normAutofit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dirty="0"/>
              <a:t>L</a:t>
            </a:r>
            <a:r>
              <a:rPr lang="en-US" dirty="0"/>
              <a:t>o</a:t>
            </a:r>
            <a:r>
              <a:rPr dirty="0"/>
              <a:t>b</a:t>
            </a:r>
            <a:r>
              <a:rPr lang="en-US" dirty="0"/>
              <a:t>o</a:t>
            </a:r>
            <a:r>
              <a:rPr dirty="0"/>
              <a:t>tomy</a:t>
            </a:r>
            <a:br>
              <a:rPr lang="en-US" dirty="0"/>
            </a:br>
            <a:r>
              <a:rPr lang="en-US" sz="2000" dirty="0"/>
              <a:t>Supadope</a:t>
            </a:r>
            <a:endParaRPr sz="2000" dirty="0"/>
          </a:p>
        </p:txBody>
      </p:sp>
      <p:graphicFrame>
        <p:nvGraphicFramePr>
          <p:cNvPr id="114" name="Table 114"/>
          <p:cNvGraphicFramePr/>
          <p:nvPr>
            <p:extLst>
              <p:ext uri="{D42A27DB-BD31-4B8C-83A1-F6EECF244321}">
                <p14:modId xmlns:p14="http://schemas.microsoft.com/office/powerpoint/2010/main" val="923271880"/>
              </p:ext>
            </p:extLst>
          </p:nvPr>
        </p:nvGraphicFramePr>
        <p:xfrm>
          <a:off x="5689599" y="164558"/>
          <a:ext cx="7164387" cy="13208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3286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82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60475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sz="4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 B G Gb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sz="4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 B G D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sz="40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G F# E </a:t>
                      </a:r>
                      <a:r>
                        <a:rPr lang="en-US" sz="4000" b="1" dirty="0" err="1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E</a:t>
                      </a:r>
                      <a:endParaRPr lang="en-US" sz="4000" b="1" dirty="0">
                        <a:solidFill>
                          <a:srgbClr val="FFC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  <a:sym typeface="Helvetica Ligh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sz="40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G F# B </a:t>
                      </a:r>
                      <a:r>
                        <a:rPr lang="en-US" sz="4000" b="1" dirty="0" err="1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B</a:t>
                      </a:r>
                      <a:endParaRPr lang="en-US" sz="4000" b="1" dirty="0">
                        <a:solidFill>
                          <a:srgbClr val="FFC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  <a:sym typeface="Helvetica Light"/>
                      </a:endParaRP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5" name="Table 115"/>
          <p:cNvGraphicFramePr/>
          <p:nvPr>
            <p:extLst>
              <p:ext uri="{D42A27DB-BD31-4B8C-83A1-F6EECF244321}">
                <p14:modId xmlns:p14="http://schemas.microsoft.com/office/powerpoint/2010/main" val="3903953785"/>
              </p:ext>
            </p:extLst>
          </p:nvPr>
        </p:nvGraphicFramePr>
        <p:xfrm>
          <a:off x="150812" y="1866900"/>
          <a:ext cx="12703174" cy="75168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16812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200" dirty="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rPr>
                        <a:t>I’ve got a snug strait jacket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endParaRPr lang="en-US" sz="3200" dirty="0">
                        <a:solidFill>
                          <a:srgbClr val="FFFFFF"/>
                        </a:solidFill>
                        <a:latin typeface="+mj-lt"/>
                        <a:ea typeface="+mj-ea"/>
                        <a:cs typeface="+mj-cs"/>
                      </a:endParaRPr>
                    </a:p>
                    <a:p>
                      <a:pPr algn="l">
                        <a:defRPr sz="1800"/>
                      </a:pPr>
                      <a:endParaRPr lang="en-US" sz="3200" dirty="0">
                        <a:solidFill>
                          <a:srgbClr val="FFFFFF"/>
                        </a:solidFill>
                        <a:latin typeface="+mj-lt"/>
                        <a:ea typeface="+mj-ea"/>
                        <a:cs typeface="+mj-cs"/>
                      </a:endParaRPr>
                    </a:p>
                    <a:p>
                      <a:pPr algn="l">
                        <a:defRPr sz="1800"/>
                      </a:pPr>
                      <a:r>
                        <a:rPr sz="3200" dirty="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rPr>
                        <a:t>I like the group sessions</a:t>
                      </a:r>
                      <a:endParaRPr lang="en-US" sz="3200" dirty="0">
                        <a:solidFill>
                          <a:srgbClr val="FFFFFF"/>
                        </a:solidFill>
                        <a:latin typeface="+mj-lt"/>
                        <a:ea typeface="+mj-ea"/>
                        <a:cs typeface="+mj-cs"/>
                      </a:endParaRPr>
                    </a:p>
                    <a:p>
                      <a:pPr algn="l">
                        <a:defRPr sz="1800"/>
                      </a:pPr>
                      <a:endParaRPr lang="en-US" sz="3200" dirty="0">
                        <a:solidFill>
                          <a:srgbClr val="FFFFFF"/>
                        </a:solidFill>
                        <a:latin typeface="+mj-lt"/>
                        <a:ea typeface="+mj-ea"/>
                        <a:cs typeface="+mj-cs"/>
                      </a:endParaRPr>
                    </a:p>
                    <a:p>
                      <a:pPr algn="l">
                        <a:defRPr sz="1800"/>
                      </a:pPr>
                      <a:r>
                        <a:rPr lang="en-US" sz="3200" b="1" dirty="0">
                          <a:solidFill>
                            <a:srgbClr val="00B0F0"/>
                          </a:solidFill>
                          <a:latin typeface="+mj-lt"/>
                          <a:ea typeface="+mj-ea"/>
                          <a:cs typeface="+mj-cs"/>
                        </a:rPr>
                        <a:t>E G F# B</a:t>
                      </a:r>
                      <a:endParaRPr sz="3200" b="1" dirty="0">
                        <a:solidFill>
                          <a:srgbClr val="00B0F0"/>
                        </a:solidFill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>
            <a:spLocks noGrp="1"/>
          </p:cNvSpPr>
          <p:nvPr>
            <p:ph type="ctrTitle" idx="4294967295"/>
          </p:nvPr>
        </p:nvSpPr>
        <p:spPr>
          <a:xfrm>
            <a:off x="-46522" y="-1376380"/>
            <a:ext cx="11658601" cy="4114801"/>
          </a:xfrm>
          <a:prstGeom prst="rect">
            <a:avLst/>
          </a:prstGeom>
        </p:spPr>
        <p:txBody>
          <a:bodyPr>
            <a:normAutofit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t>Depeche Mode</a:t>
            </a:r>
          </a:p>
        </p:txBody>
      </p:sp>
      <p:graphicFrame>
        <p:nvGraphicFramePr>
          <p:cNvPr id="145" name="Table 145"/>
          <p:cNvGraphicFramePr/>
          <p:nvPr/>
        </p:nvGraphicFramePr>
        <p:xfrm>
          <a:off x="6502400" y="444500"/>
          <a:ext cx="6249987" cy="1260475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371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82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60475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6" name="Table 146"/>
          <p:cNvGraphicFramePr/>
          <p:nvPr/>
        </p:nvGraphicFramePr>
        <p:xfrm>
          <a:off x="150812" y="1866900"/>
          <a:ext cx="12703174" cy="75168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16812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rPr>
                        <a:t>B D E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>
            <a:spLocks noGrp="1"/>
          </p:cNvSpPr>
          <p:nvPr>
            <p:ph type="ctrTitle" idx="4294967295"/>
          </p:nvPr>
        </p:nvSpPr>
        <p:spPr>
          <a:xfrm>
            <a:off x="76200" y="-1422400"/>
            <a:ext cx="11658600" cy="4114800"/>
          </a:xfrm>
          <a:prstGeom prst="rect">
            <a:avLst/>
          </a:prstGeom>
        </p:spPr>
        <p:txBody>
          <a:bodyPr>
            <a:normAutofit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t>Closing Time</a:t>
            </a:r>
          </a:p>
        </p:txBody>
      </p:sp>
      <p:graphicFrame>
        <p:nvGraphicFramePr>
          <p:cNvPr id="153" name="Table 153"/>
          <p:cNvGraphicFramePr/>
          <p:nvPr/>
        </p:nvGraphicFramePr>
        <p:xfrm>
          <a:off x="6379678" y="306438"/>
          <a:ext cx="6249987" cy="1260475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371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82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60475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3800">
                          <a:solidFill>
                            <a:srgbClr val="FFFFFF"/>
                          </a:solidFill>
                          <a:sym typeface="Helvetica Light"/>
                        </a:rPr>
                        <a:t>G D Am C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54" name="Table 154"/>
          <p:cNvGraphicFramePr/>
          <p:nvPr/>
        </p:nvGraphicFramePr>
        <p:xfrm>
          <a:off x="150812" y="1897580"/>
          <a:ext cx="12703174" cy="75168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16812"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/>
          </p:cNvSpPr>
          <p:nvPr>
            <p:ph type="ctrTitle" idx="4294967295"/>
          </p:nvPr>
        </p:nvSpPr>
        <p:spPr>
          <a:xfrm>
            <a:off x="76200" y="-1422400"/>
            <a:ext cx="11658600" cy="4114800"/>
          </a:xfrm>
          <a:prstGeom prst="rect">
            <a:avLst/>
          </a:prstGeom>
        </p:spPr>
        <p:txBody>
          <a:bodyPr>
            <a:normAutofit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dirty="0"/>
              <a:t>Dead Man’s</a:t>
            </a:r>
            <a:r>
              <a:rPr lang="en-US" dirty="0"/>
              <a:t> Song</a:t>
            </a:r>
            <a:endParaRPr dirty="0"/>
          </a:p>
        </p:txBody>
      </p:sp>
      <p:graphicFrame>
        <p:nvGraphicFramePr>
          <p:cNvPr id="92" name="Table 92"/>
          <p:cNvGraphicFramePr/>
          <p:nvPr/>
        </p:nvGraphicFramePr>
        <p:xfrm>
          <a:off x="8255000" y="447040"/>
          <a:ext cx="4725987" cy="1260475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9416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843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60475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3800" dirty="0">
                          <a:solidFill>
                            <a:srgbClr val="FFFFFF"/>
                          </a:solidFill>
                          <a:sym typeface="Helvetica Light"/>
                        </a:rPr>
                        <a:t>Am E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3800" dirty="0">
                          <a:solidFill>
                            <a:srgbClr val="FFFF00"/>
                          </a:solidFill>
                          <a:sym typeface="Helvetica Light"/>
                        </a:rPr>
                        <a:t>G</a:t>
                      </a:r>
                      <a:r>
                        <a:rPr sz="3800" dirty="0">
                          <a:solidFill>
                            <a:srgbClr val="FFFFFF"/>
                          </a:solidFill>
                          <a:sym typeface="Helvetica Light"/>
                        </a:rPr>
                        <a:t>CDF</a:t>
                      </a:r>
                      <a:endParaRPr lang="en-US" sz="3800" dirty="0">
                        <a:solidFill>
                          <a:srgbClr val="FFFFFF"/>
                        </a:solidFill>
                        <a:sym typeface="Helvetica Light"/>
                      </a:endParaRP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3800" dirty="0">
                          <a:solidFill>
                            <a:srgbClr val="FFFFFF"/>
                          </a:solidFill>
                          <a:sym typeface="Helvetica Light"/>
                        </a:rPr>
                        <a:t>CGA</a:t>
                      </a:r>
                      <a:r>
                        <a:rPr lang="en-US" sz="3800" dirty="0">
                          <a:solidFill>
                            <a:srgbClr val="FFFFFF"/>
                          </a:solidFill>
                          <a:sym typeface="Helvetica Light"/>
                        </a:rPr>
                        <a:t>A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3" name="Table 93"/>
          <p:cNvGraphicFramePr/>
          <p:nvPr/>
        </p:nvGraphicFramePr>
        <p:xfrm>
          <a:off x="150812" y="1866900"/>
          <a:ext cx="12703174" cy="75168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9611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419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16812">
                <a:tc>
                  <a:txBody>
                    <a:bodyPr/>
                    <a:lstStyle/>
                    <a:p>
                      <a:pPr algn="l">
                        <a:defRPr sz="2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dirty="0"/>
                        <a:t>[Intro]</a:t>
                      </a:r>
                    </a:p>
                    <a:p>
                      <a:pPr algn="l">
                        <a:defRPr sz="2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/>
                        <a:t>I sing my song from beyond the grave.</a:t>
                      </a:r>
                    </a:p>
                    <a:p>
                      <a:pPr algn="l">
                        <a:defRPr sz="2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/>
                        <a:t>There's no one left here to save.</a:t>
                      </a:r>
                    </a:p>
                    <a:p>
                      <a:pPr algn="l">
                        <a:defRPr sz="2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>
                          <a:solidFill>
                            <a:srgbClr val="FFFF00"/>
                          </a:solidFill>
                        </a:rPr>
                        <a:t>The shots rang loud, then disappeared.</a:t>
                      </a:r>
                    </a:p>
                    <a:p>
                      <a:pPr algn="l">
                        <a:defRPr sz="2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>
                          <a:solidFill>
                            <a:srgbClr val="FFFF00"/>
                          </a:solidFill>
                        </a:rPr>
                        <a:t>Turned stone white, like an old man's beard.</a:t>
                      </a:r>
                    </a:p>
                    <a:p>
                      <a:pPr algn="l">
                        <a:defRPr sz="2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/>
                        <a:t>Oh, I've got to say what must be said.</a:t>
                      </a:r>
                    </a:p>
                    <a:p>
                      <a:pPr algn="l">
                        <a:defRPr sz="2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/>
                        <a:t>But, things went wrong and I am dead.</a:t>
                      </a:r>
                    </a:p>
                    <a:p>
                      <a:pPr algn="l">
                        <a:defRPr sz="2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 lang="en-US" dirty="0"/>
                    </a:p>
                    <a:p>
                      <a:pPr algn="l">
                        <a:defRPr sz="2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dirty="0"/>
                        <a:t>[1/2 Chorus</a:t>
                      </a:r>
                      <a:r>
                        <a:rPr lang="en-US" baseline="0" dirty="0"/>
                        <a:t> – no words]</a:t>
                      </a:r>
                      <a:r>
                        <a:rPr lang="en-US" dirty="0"/>
                        <a:t>]</a:t>
                      </a:r>
                    </a:p>
                    <a:p>
                      <a:pPr algn="l">
                        <a:defRPr sz="2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 dirty="0"/>
                    </a:p>
                    <a:p>
                      <a:pPr algn="l">
                        <a:defRPr sz="2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/>
                        <a:t>So, I sing my song.  It's been so long.</a:t>
                      </a:r>
                    </a:p>
                    <a:p>
                      <a:pPr algn="l">
                        <a:defRPr sz="2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/>
                        <a:t>I've had some sense of right and wrong.</a:t>
                      </a:r>
                    </a:p>
                    <a:p>
                      <a:pPr algn="l">
                        <a:defRPr sz="2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>
                          <a:solidFill>
                            <a:srgbClr val="FFFF00"/>
                          </a:solidFill>
                        </a:rPr>
                        <a:t>I can't say why they fell that way.</a:t>
                      </a:r>
                    </a:p>
                    <a:p>
                      <a:pPr algn="l">
                        <a:defRPr sz="2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>
                          <a:solidFill>
                            <a:srgbClr val="FFFF00"/>
                          </a:solidFill>
                        </a:rPr>
                        <a:t>Those cards face down.  Down there to stay.</a:t>
                      </a:r>
                    </a:p>
                    <a:p>
                      <a:pPr algn="l">
                        <a:defRPr sz="2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/>
                        <a:t>Now, I know what's right. I know what's wrong.</a:t>
                      </a:r>
                    </a:p>
                    <a:p>
                      <a:pPr algn="l">
                        <a:defRPr sz="2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/>
                        <a:t>I know which do, and don't belong.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2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dirty="0">
                          <a:solidFill>
                            <a:srgbClr val="FFFF00"/>
                          </a:solidFill>
                        </a:rPr>
                        <a:t>[Chorus]</a:t>
                      </a:r>
                    </a:p>
                    <a:p>
                      <a:pPr algn="l">
                        <a:defRPr sz="2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sz="2400" dirty="0">
                          <a:solidFill>
                            <a:srgbClr val="FFFF00"/>
                          </a:solidFill>
                        </a:rPr>
                        <a:t>But I Ride on till my mind is long gone.</a:t>
                      </a:r>
                    </a:p>
                    <a:p>
                      <a:pPr algn="l">
                        <a:defRPr sz="2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>
                          <a:solidFill>
                            <a:srgbClr val="FFFF00"/>
                          </a:solidFill>
                        </a:rPr>
                        <a:t>It's the lie of a dead man's song.</a:t>
                      </a:r>
                    </a:p>
                    <a:p>
                      <a:pPr algn="l">
                        <a:defRPr sz="2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dirty="0"/>
                        <a:t>
[Intro]</a:t>
                      </a:r>
                      <a:endParaRPr dirty="0"/>
                    </a:p>
                    <a:p>
                      <a:pPr algn="l">
                        <a:defRPr sz="2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/>
                        <a:t>So I sing to you, my sullen dirge.</a:t>
                      </a:r>
                    </a:p>
                    <a:p>
                      <a:pPr algn="l">
                        <a:defRPr sz="2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/>
                        <a:t>Red, warm, life.  My veins are purged.</a:t>
                      </a:r>
                    </a:p>
                    <a:p>
                      <a:pPr algn="l">
                        <a:defRPr sz="2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sz="2400" dirty="0">
                          <a:solidFill>
                            <a:srgbClr val="FFFF00"/>
                          </a:solidFill>
                        </a:rPr>
                        <a:t>My limbs can't move.  I'm buried deep.</a:t>
                      </a:r>
                    </a:p>
                    <a:p>
                      <a:pPr algn="l">
                        <a:defRPr sz="2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>
                          <a:solidFill>
                            <a:srgbClr val="FFFF00"/>
                          </a:solidFill>
                        </a:rPr>
                        <a:t>They've covered me with dirt to sleep.</a:t>
                      </a:r>
                    </a:p>
                    <a:p>
                      <a:pPr algn="l">
                        <a:defRPr sz="2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/>
                        <a:t>Oh, I've got to say what must be said.</a:t>
                      </a:r>
                    </a:p>
                    <a:p>
                      <a:pPr algn="l">
                        <a:defRPr sz="2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sz="2400" dirty="0"/>
                        <a:t>But, things went wrong and I am dead.</a:t>
                      </a:r>
                      <a:endParaRPr lang="en-US" sz="2400" dirty="0"/>
                    </a:p>
                    <a:p>
                      <a:pPr algn="l">
                        <a:defRPr sz="2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 lang="en-US" dirty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2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dirty="0"/>
                        <a:t>[Chorus</a:t>
                      </a:r>
                      <a:r>
                        <a:rPr lang="en-US" baseline="0" dirty="0"/>
                        <a:t> 2 x]</a:t>
                      </a:r>
                      <a:endParaRPr lang="en-US" dirty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2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dirty="0"/>
                        <a:t>[End]</a:t>
                      </a:r>
                      <a:endParaRPr dirty="0"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14153"/>
      </p:ext>
    </p:extLst>
  </p:cSld>
  <p:clrMapOvr>
    <a:masterClrMapping/>
  </p:clrMapOvr>
  <p:transition spd="med"/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>
            <a:spLocks noGrp="1"/>
          </p:cNvSpPr>
          <p:nvPr>
            <p:ph type="ctrTitle" idx="4294967295"/>
          </p:nvPr>
        </p:nvSpPr>
        <p:spPr>
          <a:xfrm>
            <a:off x="76200" y="-990600"/>
            <a:ext cx="116586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Follow You</a:t>
            </a:r>
            <a:br/>
            <a:r>
              <a:t>Down</a:t>
            </a:r>
          </a:p>
        </p:txBody>
      </p:sp>
      <p:graphicFrame>
        <p:nvGraphicFramePr>
          <p:cNvPr id="165" name="Table 165"/>
          <p:cNvGraphicFramePr/>
          <p:nvPr/>
        </p:nvGraphicFramePr>
        <p:xfrm>
          <a:off x="5435600" y="444500"/>
          <a:ext cx="7316787" cy="1260475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3438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82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60475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3800">
                          <a:solidFill>
                            <a:srgbClr val="FFFFFF"/>
                          </a:solidFill>
                          <a:sym typeface="Helvetica Light"/>
                        </a:rPr>
                        <a:t>D Em C C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3800">
                          <a:solidFill>
                            <a:srgbClr val="FFFFFF"/>
                          </a:solidFill>
                          <a:sym typeface="Helvetica Light"/>
                        </a:rPr>
                        <a:t>G Em C C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66" name="Table 166"/>
          <p:cNvGraphicFramePr/>
          <p:nvPr/>
        </p:nvGraphicFramePr>
        <p:xfrm>
          <a:off x="150812" y="2514600"/>
          <a:ext cx="12703174" cy="68691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869112"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Did you see the sky…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Maybe one less time is all…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I can't really help it if my…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Jumpin' off a bridge…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I know we're headed…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But still i can't remember…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Lets not do the wrong…</a:t>
                      </a:r>
                    </a:p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It's a long way down…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>
            <a:spLocks noGrp="1"/>
          </p:cNvSpPr>
          <p:nvPr>
            <p:ph type="ctrTitle" idx="4294967295"/>
          </p:nvPr>
        </p:nvSpPr>
        <p:spPr>
          <a:xfrm>
            <a:off x="76200" y="-1422400"/>
            <a:ext cx="11658600" cy="4114800"/>
          </a:xfrm>
          <a:prstGeom prst="rect">
            <a:avLst/>
          </a:prstGeom>
        </p:spPr>
        <p:txBody>
          <a:bodyPr>
            <a:normAutofit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t>Friday I'm in</a:t>
            </a:r>
          </a:p>
        </p:txBody>
      </p:sp>
      <p:graphicFrame>
        <p:nvGraphicFramePr>
          <p:cNvPr id="169" name="Table 169"/>
          <p:cNvGraphicFramePr/>
          <p:nvPr/>
        </p:nvGraphicFramePr>
        <p:xfrm>
          <a:off x="6502400" y="444500"/>
          <a:ext cx="6249987" cy="1260475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371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82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60475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0" name="Table 170"/>
          <p:cNvGraphicFramePr/>
          <p:nvPr/>
        </p:nvGraphicFramePr>
        <p:xfrm>
          <a:off x="150812" y="1866900"/>
          <a:ext cx="12703174" cy="75168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16812"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>
            <a:spLocks noGrp="1"/>
          </p:cNvSpPr>
          <p:nvPr>
            <p:ph type="ctrTitle" idx="4294967295"/>
          </p:nvPr>
        </p:nvSpPr>
        <p:spPr>
          <a:xfrm>
            <a:off x="76200" y="-1422400"/>
            <a:ext cx="11658600" cy="4114800"/>
          </a:xfrm>
          <a:prstGeom prst="rect">
            <a:avLst/>
          </a:prstGeom>
        </p:spPr>
        <p:txBody>
          <a:bodyPr>
            <a:normAutofit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t>Superstition</a:t>
            </a:r>
          </a:p>
        </p:txBody>
      </p:sp>
      <p:graphicFrame>
        <p:nvGraphicFramePr>
          <p:cNvPr id="173" name="Table 173"/>
          <p:cNvGraphicFramePr/>
          <p:nvPr/>
        </p:nvGraphicFramePr>
        <p:xfrm>
          <a:off x="6162675" y="495300"/>
          <a:ext cx="6578600" cy="7874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3289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89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7400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4" name="Table 174"/>
          <p:cNvGraphicFramePr/>
          <p:nvPr/>
        </p:nvGraphicFramePr>
        <p:xfrm>
          <a:off x="152400" y="1866900"/>
          <a:ext cx="12703174" cy="75168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16812">
                <a:tc>
                  <a:txBody>
                    <a:bodyPr/>
                    <a:lstStyle/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Very super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    Writings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Very super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    Ladders bout to fall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/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13mo old baby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    Broke the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7yrs of bad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    Good things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***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Very super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    Wash your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Rid me of the problem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    Do all that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Keep me in the daydream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    Keep me goin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You dont wanna save me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    Sad is my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/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***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Very super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    Nothing more to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Very super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    Devils on his</a:t>
                      </a:r>
                    </a:p>
                    <a:p>
                      <a:pPr algn="l"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13mo old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>
            <a:spLocks noGrp="1"/>
          </p:cNvSpPr>
          <p:nvPr>
            <p:ph type="ctrTitle" idx="4294967295"/>
          </p:nvPr>
        </p:nvSpPr>
        <p:spPr>
          <a:xfrm>
            <a:off x="76200" y="-1422400"/>
            <a:ext cx="11658600" cy="4114800"/>
          </a:xfrm>
          <a:prstGeom prst="rect">
            <a:avLst/>
          </a:prstGeom>
        </p:spPr>
        <p:txBody>
          <a:bodyPr>
            <a:normAutofit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t>Santeria</a:t>
            </a:r>
          </a:p>
        </p:txBody>
      </p:sp>
      <p:graphicFrame>
        <p:nvGraphicFramePr>
          <p:cNvPr id="177" name="Table 177"/>
          <p:cNvGraphicFramePr/>
          <p:nvPr/>
        </p:nvGraphicFramePr>
        <p:xfrm>
          <a:off x="4995862" y="444500"/>
          <a:ext cx="7756524" cy="7477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38782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82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47712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8" name="Table 178"/>
          <p:cNvGraphicFramePr/>
          <p:nvPr/>
        </p:nvGraphicFramePr>
        <p:xfrm>
          <a:off x="152400" y="1866900"/>
          <a:ext cx="12703174" cy="75168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16812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/>
                        <a:t>**I really </a:t>
                      </a:r>
                      <a:r>
                        <a:rPr dirty="0" err="1"/>
                        <a:t>wanna</a:t>
                      </a:r>
                      <a:r>
                        <a:rPr dirty="0"/>
                        <a:t> know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/>
                        <a:t>I really </a:t>
                      </a:r>
                      <a:r>
                        <a:rPr dirty="0" err="1"/>
                        <a:t>wanna</a:t>
                      </a:r>
                      <a:r>
                        <a:rPr dirty="0"/>
                        <a:t> say </a:t>
                      </a:r>
                      <a:r>
                        <a:rPr dirty="0" err="1"/>
                        <a:t>i</a:t>
                      </a:r>
                      <a:r>
                        <a:rPr dirty="0"/>
                        <a:t> cant define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/>
                        <a:t>It love that need, oh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/>
                        <a:t>My soul will**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 dirty="0"/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/>
                        <a:t>Till </a:t>
                      </a:r>
                      <a:r>
                        <a:rPr dirty="0" err="1"/>
                        <a:t>i</a:t>
                      </a:r>
                      <a:r>
                        <a:rPr dirty="0"/>
                        <a:t> get back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/>
                        <a:t>Find my </a:t>
                      </a:r>
                      <a:r>
                        <a:rPr dirty="0" err="1"/>
                        <a:t>hanna</a:t>
                      </a:r>
                      <a:r>
                        <a:rPr dirty="0"/>
                        <a:t> of my own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 err="1"/>
                        <a:t>Daddys</a:t>
                      </a:r>
                      <a:r>
                        <a:rPr dirty="0"/>
                        <a:t> gonna love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/>
                        <a:t>Feel the break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/>
                        <a:t>Tell </a:t>
                      </a:r>
                      <a:r>
                        <a:rPr dirty="0" err="1"/>
                        <a:t>sanchito</a:t>
                      </a:r>
                      <a:r>
                        <a:rPr dirty="0"/>
                        <a:t> that if he knows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 err="1"/>
                        <a:t>Daddys</a:t>
                      </a:r>
                      <a:r>
                        <a:rPr dirty="0"/>
                        <a:t> got a </a:t>
                      </a:r>
                      <a:r>
                        <a:t>new 45</a:t>
                      </a:r>
                      <a:endParaRPr dirty="0"/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/>
                        <a:t>And </a:t>
                      </a:r>
                      <a:r>
                        <a:rPr dirty="0" err="1"/>
                        <a:t>i</a:t>
                      </a:r>
                      <a:r>
                        <a:rPr dirty="0"/>
                        <a:t> wont wait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/>
                        <a:t>Believe me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>
            <a:spLocks noGrp="1"/>
          </p:cNvSpPr>
          <p:nvPr>
            <p:ph type="ctrTitle" idx="4294967295"/>
          </p:nvPr>
        </p:nvSpPr>
        <p:spPr>
          <a:xfrm>
            <a:off x="76200" y="-1422400"/>
            <a:ext cx="11658600" cy="4114800"/>
          </a:xfrm>
          <a:prstGeom prst="rect">
            <a:avLst/>
          </a:prstGeom>
        </p:spPr>
        <p:txBody>
          <a:bodyPr>
            <a:normAutofit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t>Losing My</a:t>
            </a:r>
          </a:p>
        </p:txBody>
      </p:sp>
      <p:graphicFrame>
        <p:nvGraphicFramePr>
          <p:cNvPr id="181" name="Table 181"/>
          <p:cNvGraphicFramePr/>
          <p:nvPr/>
        </p:nvGraphicFramePr>
        <p:xfrm>
          <a:off x="4995862" y="444500"/>
          <a:ext cx="7756524" cy="7477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38782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82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47712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3600">
                          <a:solidFill>
                            <a:srgbClr val="FFFFFF"/>
                          </a:solidFill>
                          <a:sym typeface="Helvetica Light"/>
                        </a:rPr>
                        <a:t>Mando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82" name="Table 182"/>
          <p:cNvGraphicFramePr/>
          <p:nvPr/>
        </p:nvGraphicFramePr>
        <p:xfrm>
          <a:off x="152400" y="1866900"/>
          <a:ext cx="12703174" cy="75168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16812">
                <a:tc>
                  <a:txBody>
                    <a:bodyPr/>
                    <a:lstStyle/>
                    <a:p>
                      <a:pPr indent="457200" algn="l">
                        <a:spcBef>
                          <a:spcPts val="1000"/>
                        </a:spcBef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/>
                    </a:p>
                    <a:p>
                      <a:pPr indent="457200" algn="l">
                        <a:spcBef>
                          <a:spcPts val="1000"/>
                        </a:spcBef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F, Am</a:t>
                      </a:r>
                    </a:p>
                    <a:p>
                      <a:pPr indent="457200" algn="l">
                        <a:spcBef>
                          <a:spcPts val="1000"/>
                        </a:spcBef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Am, Em, Am, Em, Am, Em</a:t>
                      </a:r>
                    </a:p>
                    <a:p>
                      <a:pPr indent="457200" algn="l">
                        <a:spcBef>
                          <a:spcPts val="1000"/>
                        </a:spcBef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Dm, G</a:t>
                      </a:r>
                    </a:p>
                    <a:p>
                      <a:pPr indent="457200" algn="l">
                        <a:spcBef>
                          <a:spcPts val="1000"/>
                        </a:spcBef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/>
                    </a:p>
                    <a:p>
                      <a:pPr indent="457200" algn="l">
                        <a:spcBef>
                          <a:spcPts val="1000"/>
                        </a:spcBef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Oh life is bigger</a:t>
                      </a:r>
                    </a:p>
                    <a:p>
                      <a:pPr indent="457200" algn="l">
                        <a:spcBef>
                          <a:spcPts val="1000"/>
                        </a:spcBef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/>
                    </a:p>
                    <a:p>
                      <a:pPr indent="457200" algn="l">
                        <a:spcBef>
                          <a:spcPts val="1000"/>
                        </a:spcBef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Thats me in the corner</a:t>
                      </a:r>
                    </a:p>
                    <a:p>
                      <a:pPr indent="457200" algn="l">
                        <a:spcBef>
                          <a:spcPts val="1000"/>
                        </a:spcBef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/>
                    </a:p>
                    <a:p>
                      <a:pPr indent="457200" algn="l">
                        <a:spcBef>
                          <a:spcPts val="1000"/>
                        </a:spcBef>
                        <a:defRPr sz="33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t>I thought that I heard you 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t>Every whisper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t>like a hurt lost &amp; blind fool oh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/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t>Consider this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t>Tuff this century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t>Slip, brought me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/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t>I thought that i heard you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t>****that was just****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/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t>thats me in the corner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/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t>I thought that i heard you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t>That was just a dream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2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t>Try, cry, why, try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>
            <a:spLocks noGrp="1"/>
          </p:cNvSpPr>
          <p:nvPr>
            <p:ph type="ctrTitle" idx="4294967295"/>
          </p:nvPr>
        </p:nvSpPr>
        <p:spPr>
          <a:xfrm>
            <a:off x="76200" y="-1422400"/>
            <a:ext cx="11658600" cy="4114800"/>
          </a:xfrm>
          <a:prstGeom prst="rect">
            <a:avLst/>
          </a:prstGeom>
        </p:spPr>
        <p:txBody>
          <a:bodyPr>
            <a:normAutofit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t>Baba</a:t>
            </a:r>
          </a:p>
        </p:txBody>
      </p:sp>
      <p:graphicFrame>
        <p:nvGraphicFramePr>
          <p:cNvPr id="185" name="Table 185"/>
          <p:cNvGraphicFramePr/>
          <p:nvPr/>
        </p:nvGraphicFramePr>
        <p:xfrm>
          <a:off x="4965700" y="488950"/>
          <a:ext cx="7756524" cy="7477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38782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82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47712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86" name="Table 186"/>
          <p:cNvGraphicFramePr/>
          <p:nvPr/>
        </p:nvGraphicFramePr>
        <p:xfrm>
          <a:off x="152400" y="1866900"/>
          <a:ext cx="12703174" cy="75168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16812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t>F#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t>C#B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/>
                        <a:t>Out here in the fields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 dirty="0"/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 dirty="0"/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 dirty="0"/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/>
                        <a:t>Sally take my hand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/>
                        <a:t>Travel south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/>
                        <a:t>Put out the fire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/>
                        <a:t>And </a:t>
                      </a:r>
                      <a:r>
                        <a:rPr dirty="0" err="1"/>
                        <a:t>dont</a:t>
                      </a:r>
                      <a:r>
                        <a:rPr dirty="0"/>
                        <a:t> look past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 dirty="0"/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/>
                        <a:t>The exodus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/>
                        <a:t>The happy ones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30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dirty="0"/>
                        <a:t>Lets get together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>
            <a:spLocks noGrp="1"/>
          </p:cNvSpPr>
          <p:nvPr>
            <p:ph type="ctrTitle" idx="4294967295"/>
          </p:nvPr>
        </p:nvSpPr>
        <p:spPr>
          <a:xfrm>
            <a:off x="76200" y="-1422400"/>
            <a:ext cx="11658600" cy="4114800"/>
          </a:xfrm>
          <a:prstGeom prst="rect">
            <a:avLst/>
          </a:prstGeom>
        </p:spPr>
        <p:txBody>
          <a:bodyPr>
            <a:normAutofit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t>Walk this</a:t>
            </a:r>
          </a:p>
        </p:txBody>
      </p:sp>
      <p:graphicFrame>
        <p:nvGraphicFramePr>
          <p:cNvPr id="189" name="Table 189"/>
          <p:cNvGraphicFramePr/>
          <p:nvPr/>
        </p:nvGraphicFramePr>
        <p:xfrm>
          <a:off x="6502400" y="444500"/>
          <a:ext cx="6249987" cy="7477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97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781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47712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3800">
                          <a:solidFill>
                            <a:srgbClr val="FFFFFF"/>
                          </a:solidFill>
                          <a:sym typeface="Helvetica Light"/>
                        </a:rPr>
                        <a:t>E Riff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3600">
                          <a:solidFill>
                            <a:srgbClr val="FFFFFF"/>
                          </a:solidFill>
                          <a:sym typeface="Helvetica Light"/>
                        </a:rPr>
                        <a:t>CG   CF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90" name="Table 190"/>
          <p:cNvGraphicFramePr/>
          <p:nvPr/>
        </p:nvGraphicFramePr>
        <p:xfrm>
          <a:off x="152400" y="1866900"/>
          <a:ext cx="12703175" cy="75168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513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72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16812">
                <a:tc>
                  <a:txBody>
                    <a:bodyPr/>
                    <a:lstStyle/>
                    <a:p>
                      <a:pPr algn="l">
                        <a:defRPr sz="3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t>Backstroke lover ... </a:t>
                      </a:r>
                    </a:p>
                    <a:p>
                      <a:pPr algn="l">
                        <a:defRPr sz="3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t>Till I talked to daddy</a:t>
                      </a:r>
                    </a:p>
                    <a:p>
                      <a:pPr algn="l">
                        <a:defRPr sz="3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t>You ain't seen nothin' </a:t>
                      </a:r>
                    </a:p>
                    <a:p>
                      <a:pPr algn="l">
                        <a:defRPr sz="3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t>Cheerleader </a:t>
                      </a:r>
                    </a:p>
                    <a:p>
                      <a:pPr algn="l">
                        <a:defRPr sz="3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t>Best things lovin... 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36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/>
                    </a:p>
                    <a:p>
                      <a:pPr algn="l">
                        <a:defRPr sz="3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t>See-saw swingin'  </a:t>
                      </a:r>
                    </a:p>
                    <a:p>
                      <a:pPr algn="l">
                        <a:defRPr sz="3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t>Singin' hey diddle diddle</a:t>
                      </a:r>
                    </a:p>
                    <a:p>
                      <a:pPr algn="l">
                        <a:defRPr sz="3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t>Took a big chance ... dance</a:t>
                      </a:r>
                    </a:p>
                    <a:p>
                      <a:pPr algn="l">
                        <a:defRPr sz="3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t>Wasn't me she was foolin...</a:t>
                      </a:r>
                    </a:p>
                    <a:p>
                      <a:pPr algn="l">
                        <a:defRPr sz="3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t>I know love was here to stay</a:t>
                      </a:r>
                    </a:p>
                    <a:p>
                      <a:pPr algn="l">
                        <a:defRPr sz="3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/>
                    </a:p>
                    <a:p>
                      <a:pPr algn="l">
                        <a:defRPr sz="3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t>School girl sweetie w/a sassy</a:t>
                      </a:r>
                    </a:p>
                    <a:p>
                      <a:pPr algn="l">
                        <a:defRPr sz="3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t>Little skirt's</a:t>
                      </a:r>
                    </a:p>
                    <a:p>
                      <a:pPr algn="l">
                        <a:defRPr sz="3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t>Three young ladies...</a:t>
                      </a:r>
                    </a:p>
                    <a:p>
                      <a:pPr algn="l">
                        <a:defRPr sz="3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t>I was a high school loser </a:t>
                      </a:r>
                    </a:p>
                    <a:p>
                      <a:pPr algn="l">
                        <a:defRPr sz="36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t>Then my next door neighbor...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>
            <a:spLocks noGrp="1"/>
          </p:cNvSpPr>
          <p:nvPr>
            <p:ph type="ctrTitle" idx="4294967295"/>
          </p:nvPr>
        </p:nvSpPr>
        <p:spPr>
          <a:xfrm>
            <a:off x="32834" y="-152400"/>
            <a:ext cx="6850566" cy="1552614"/>
          </a:xfrm>
          <a:prstGeom prst="rect">
            <a:avLst/>
          </a:prstGeom>
        </p:spPr>
        <p:txBody>
          <a:bodyPr>
            <a:normAutofit/>
          </a:bodyPr>
          <a:lstStyle/>
          <a:p>
            <a:pPr defTabSz="584200">
              <a:defRPr sz="66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sz="6000" dirty="0"/>
              <a:t>Somewhere</a:t>
            </a:r>
            <a:r>
              <a:rPr lang="en-US" sz="6000" dirty="0"/>
              <a:t> </a:t>
            </a:r>
            <a:r>
              <a:rPr sz="6000" dirty="0"/>
              <a:t>Between</a:t>
            </a:r>
            <a:br>
              <a:rPr lang="en-US" dirty="0"/>
            </a:br>
            <a:r>
              <a:rPr lang="en-US" sz="2000" dirty="0"/>
              <a:t>The </a:t>
            </a:r>
            <a:r>
              <a:rPr lang="en-US" sz="2000" dirty="0" err="1"/>
              <a:t>Nutboys</a:t>
            </a:r>
            <a:endParaRPr sz="2000" dirty="0"/>
          </a:p>
        </p:txBody>
      </p:sp>
      <p:graphicFrame>
        <p:nvGraphicFramePr>
          <p:cNvPr id="59" name="Table 59"/>
          <p:cNvGraphicFramePr/>
          <p:nvPr>
            <p:extLst>
              <p:ext uri="{D42A27DB-BD31-4B8C-83A1-F6EECF244321}">
                <p14:modId xmlns:p14="http://schemas.microsoft.com/office/powerpoint/2010/main" val="2458553373"/>
              </p:ext>
            </p:extLst>
          </p:nvPr>
        </p:nvGraphicFramePr>
        <p:xfrm>
          <a:off x="7416800" y="139739"/>
          <a:ext cx="5444002" cy="1260475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819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246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60475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4000" b="1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D A Bm G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sz="40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A Bm G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0" name="Table 60"/>
          <p:cNvGraphicFramePr/>
          <p:nvPr>
            <p:extLst>
              <p:ext uri="{D42A27DB-BD31-4B8C-83A1-F6EECF244321}">
                <p14:modId xmlns:p14="http://schemas.microsoft.com/office/powerpoint/2010/main" val="3999682274"/>
              </p:ext>
            </p:extLst>
          </p:nvPr>
        </p:nvGraphicFramePr>
        <p:xfrm>
          <a:off x="150813" y="2133599"/>
          <a:ext cx="12703174" cy="7480261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480261">
                <a:tc>
                  <a:txBody>
                    <a:bodyPr/>
                    <a:lstStyle/>
                    <a:p>
                      <a:pPr algn="l">
                        <a:defRPr sz="28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I saw a place, somewhere between</a:t>
                      </a:r>
                    </a:p>
                    <a:p>
                      <a:pPr algn="l">
                        <a:defRPr sz="28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Texas and this other place</a:t>
                      </a:r>
                    </a:p>
                    <a:p>
                      <a:pPr algn="l">
                        <a:defRPr sz="28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It was mysterious, was it dangerous?</a:t>
                      </a:r>
                    </a:p>
                    <a:p>
                      <a:pPr algn="l">
                        <a:defRPr sz="28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Should we stop to brake, let’s not </a:t>
                      </a:r>
                      <a:r>
                        <a:rPr dirty="0" err="1"/>
                        <a:t>devia</a:t>
                      </a:r>
                      <a:endParaRPr dirty="0"/>
                    </a:p>
                    <a:p>
                      <a:pPr algn="l">
                        <a:defRPr sz="28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I’m feeling anxious, my brain is fertile</a:t>
                      </a:r>
                    </a:p>
                    <a:p>
                      <a:pPr algn="l">
                        <a:defRPr sz="28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I think I’m gonna like this ride</a:t>
                      </a:r>
                    </a:p>
                    <a:p>
                      <a:pPr algn="l">
                        <a:defRPr sz="28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I’m feeling anxious, my brain is fertile</a:t>
                      </a:r>
                    </a:p>
                    <a:p>
                      <a:pPr algn="l">
                        <a:defRPr sz="28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I think I’m gonna like this ride</a:t>
                      </a:r>
                    </a:p>
                    <a:p>
                      <a:pPr algn="l">
                        <a:defRPr sz="28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dirty="0"/>
                    </a:p>
                    <a:p>
                      <a:pPr algn="l">
                        <a:defRPr sz="28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>
                          <a:solidFill>
                            <a:srgbClr val="FFC000"/>
                          </a:solidFill>
                        </a:rPr>
                        <a:t>And I wonder of it all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28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I saw a place, somewhere between</a:t>
                      </a:r>
                    </a:p>
                    <a:p>
                      <a:pPr algn="l">
                        <a:defRPr sz="28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Texas and this other place</a:t>
                      </a:r>
                    </a:p>
                    <a:p>
                      <a:pPr algn="l">
                        <a:defRPr sz="28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There was a light, I saw a girl</a:t>
                      </a:r>
                    </a:p>
                    <a:p>
                      <a:pPr algn="l">
                        <a:defRPr sz="28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I touched her face,   was this real?</a:t>
                      </a:r>
                    </a:p>
                    <a:p>
                      <a:pPr algn="l">
                        <a:defRPr sz="28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I’m feeling anxious, my brain is fertile</a:t>
                      </a:r>
                    </a:p>
                    <a:p>
                      <a:pPr algn="l">
                        <a:defRPr sz="28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I think I’m gonna like this ride</a:t>
                      </a:r>
                    </a:p>
                    <a:p>
                      <a:pPr algn="l">
                        <a:defRPr sz="28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I’m feeling anxious, my brain is fertile</a:t>
                      </a:r>
                    </a:p>
                    <a:p>
                      <a:pPr algn="l">
                        <a:defRPr sz="28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/>
                        <a:t>I think I’m gonna like this ride</a:t>
                      </a:r>
                    </a:p>
                    <a:p>
                      <a:pPr algn="l">
                        <a:defRPr sz="28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 dirty="0"/>
                    </a:p>
                    <a:p>
                      <a:pPr algn="l">
                        <a:defRPr sz="28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dirty="0">
                          <a:solidFill>
                            <a:srgbClr val="FFC000"/>
                          </a:solidFill>
                        </a:rPr>
                        <a:t>And I wonder of it all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>
            <a:spLocks noGrp="1"/>
          </p:cNvSpPr>
          <p:nvPr>
            <p:ph type="ctrTitle" idx="4294967295"/>
          </p:nvPr>
        </p:nvSpPr>
        <p:spPr>
          <a:xfrm>
            <a:off x="76200" y="-1422400"/>
            <a:ext cx="11658600" cy="4114800"/>
          </a:xfrm>
          <a:prstGeom prst="rect">
            <a:avLst/>
          </a:prstGeom>
        </p:spPr>
        <p:txBody>
          <a:bodyPr>
            <a:normAutofit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/>
              <a:t>Solitary Man</a:t>
            </a:r>
            <a:endParaRPr/>
          </a:p>
        </p:txBody>
      </p:sp>
      <p:graphicFrame>
        <p:nvGraphicFramePr>
          <p:cNvPr id="141" name="Table 141"/>
          <p:cNvGraphicFramePr/>
          <p:nvPr/>
        </p:nvGraphicFramePr>
        <p:xfrm>
          <a:off x="6502400" y="444500"/>
          <a:ext cx="6249987" cy="1260475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371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82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60475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2" name="Table 142"/>
          <p:cNvGraphicFramePr/>
          <p:nvPr>
            <p:extLst>
              <p:ext uri="{D42A27DB-BD31-4B8C-83A1-F6EECF244321}">
                <p14:modId xmlns:p14="http://schemas.microsoft.com/office/powerpoint/2010/main" val="3051116791"/>
              </p:ext>
            </p:extLst>
          </p:nvPr>
        </p:nvGraphicFramePr>
        <p:xfrm>
          <a:off x="150812" y="1866900"/>
          <a:ext cx="12703174" cy="751681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16812"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r>
                        <a:rPr lang="en-US"/>
                        <a:t>Neil Diamond cover </a:t>
                      </a: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32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35685" y="134571"/>
            <a:ext cx="7357315" cy="1021634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584200">
              <a:defRPr sz="80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sz="5300" dirty="0"/>
              <a:t>All the Small Things</a:t>
            </a:r>
            <a:r>
              <a:rPr dirty="0"/>
              <a:t> </a:t>
            </a:r>
          </a:p>
        </p:txBody>
      </p:sp>
      <p:graphicFrame>
        <p:nvGraphicFramePr>
          <p:cNvPr id="33" name="Table 33"/>
          <p:cNvGraphicFramePr/>
          <p:nvPr>
            <p:extLst>
              <p:ext uri="{D42A27DB-BD31-4B8C-83A1-F6EECF244321}">
                <p14:modId xmlns:p14="http://schemas.microsoft.com/office/powerpoint/2010/main" val="1113041522"/>
              </p:ext>
            </p:extLst>
          </p:nvPr>
        </p:nvGraphicFramePr>
        <p:xfrm>
          <a:off x="7035800" y="142402"/>
          <a:ext cx="5819774" cy="1381597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89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41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81597"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4000" b="1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C </a:t>
                      </a:r>
                      <a:r>
                        <a:rPr lang="en-US" sz="4000" b="1" dirty="0" err="1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C</a:t>
                      </a:r>
                      <a:r>
                        <a:rPr lang="en-US" sz="4000" b="1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 G# F</a:t>
                      </a:r>
                    </a:p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40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C G F G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4000" b="1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C G F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4" name="Table 34"/>
          <p:cNvGraphicFramePr/>
          <p:nvPr>
            <p:extLst>
              <p:ext uri="{D42A27DB-BD31-4B8C-83A1-F6EECF244321}">
                <p14:modId xmlns:p14="http://schemas.microsoft.com/office/powerpoint/2010/main" val="3039397662"/>
              </p:ext>
            </p:extLst>
          </p:nvPr>
        </p:nvGraphicFramePr>
        <p:xfrm>
          <a:off x="152400" y="1676400"/>
          <a:ext cx="12703174" cy="1619504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3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001000">
                <a:tc>
                  <a:txBody>
                    <a:bodyPr/>
                    <a:lstStyle/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200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[riff]</a:t>
                      </a:r>
                      <a:endParaRPr lang="en-US" sz="3200" dirty="0">
                        <a:solidFill>
                          <a:srgbClr val="FFFFFF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  <a:sym typeface="Helvetica Light"/>
                      </a:endParaRP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200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All the, small things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200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True care, truth brings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200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I'll take, one lift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200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Your ride, best trip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200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Always, I know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200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You'll be, at my show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200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Watching, waiting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200" dirty="0">
                          <a:solidFill>
                            <a:srgbClr val="FFFF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Commiserating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200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Say it ain't so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200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I will not go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200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Turn the lights off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1800"/>
                      </a:pPr>
                      <a:r>
                        <a:rPr lang="en-US" sz="3200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Helvetica Light"/>
                        </a:rPr>
                        <a:t>Carry me home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pl-PL" sz="3200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Na na na na na na na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pl-PL" sz="3200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Na na na na na na na</a:t>
                      </a:r>
                      <a:endParaRPr lang="en-US" sz="3200" dirty="0">
                        <a:solidFill>
                          <a:srgbClr val="FFC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sz="3200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[riff]</a:t>
                      </a:r>
                      <a:endParaRPr lang="pl-PL" sz="3200" dirty="0">
                        <a:solidFill>
                          <a:srgbClr val="00B0F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0800" marR="50800" marT="50800" marB="50800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pl-PL" sz="32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Late night, come home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pl-PL" sz="32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Work sucks, I know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pl-PL" sz="32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She left me roses by the stairs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pl-PL" sz="32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Surprises let me know she cares</a:t>
                      </a:r>
                      <a:endParaRPr lang="en-US" sz="32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sz="3200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[chorus]</a:t>
                      </a:r>
                      <a:r>
                        <a:rPr lang="en-US" sz="3200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[bridge</a:t>
                      </a:r>
                      <a:r>
                        <a:rPr lang="en-US" sz="3200" baseline="0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C F </a:t>
                      </a:r>
                      <a:r>
                        <a:rPr lang="en-US" sz="3200" baseline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 4x</a:t>
                      </a:r>
                      <a:r>
                        <a:rPr lang="en-US" sz="3200" dirty="0">
                          <a:solidFill>
                            <a:srgbClr val="00B0F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]</a:t>
                      </a:r>
                      <a:endParaRPr lang="en-US" sz="3200" dirty="0">
                        <a:solidFill>
                          <a:srgbClr val="FFC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en-US" sz="3200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Sa</a:t>
                      </a:r>
                      <a:r>
                        <a:rPr lang="pl-PL" sz="3200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 it ain't so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pl-PL" sz="3200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 will not go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pl-PL" sz="3200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Turn the lights off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pl-PL" sz="3200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Carry me home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pl-PL" sz="3200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Keep your head still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pl-PL" sz="3200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I'll be your thrill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pl-PL" sz="3200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The night will go on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pl-PL" sz="3200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My little windmill</a:t>
                      </a:r>
                      <a:endParaRPr lang="en-US" sz="3200" dirty="0">
                        <a:solidFill>
                          <a:srgbClr val="FFC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endParaRPr lang="pl-PL" sz="3200" dirty="0">
                        <a:solidFill>
                          <a:srgbClr val="FFC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pl-PL" sz="3200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Say it ain't so (na na na na na na na)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pl-PL" sz="3200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 will not go (na na na na na na na)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pl-PL" sz="3200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Turn the lights off (na na na na na na na)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pl-PL" sz="3200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Carry me home (na na na na na na na)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pl-PL" sz="3200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Keep your head still (na na na na na na na)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pl-PL" sz="3200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I'll be your thrill (na na na na na na na)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pl-PL" sz="3200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The night will go on (na na na na na na na)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pl-PL" sz="3200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The night will go on (na na na na na na na)</a:t>
                      </a:r>
                    </a:p>
                    <a:p>
                      <a:pPr algn="l" defTabSz="914400">
                        <a:tabLst>
                          <a:tab pos="914400" algn="l"/>
                        </a:tabLst>
                        <a:defRPr sz="3800">
                          <a:solidFill>
                            <a:srgbClr val="FFFFFF"/>
                          </a:solidFill>
                          <a:sym typeface="Helvetica Light"/>
                        </a:defRPr>
                      </a:pPr>
                      <a:r>
                        <a:rPr lang="pl-PL" sz="3200" dirty="0">
                          <a:solidFill>
                            <a:srgbClr val="FFC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My little windmill</a:t>
                      </a:r>
                      <a:endParaRPr lang="en-US" sz="3200" dirty="0">
                        <a:solidFill>
                          <a:srgbClr val="FFC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0800" marR="50800" marT="50800" marB="50800" horzOverflow="overflow">
                    <a:lnL w="12700">
                      <a:solidFill>
                        <a:srgbClr val="CDCDCD"/>
                      </a:solidFill>
                      <a:miter lim="0"/>
                    </a:lnL>
                    <a:lnR w="12700">
                      <a:solidFill>
                        <a:srgbClr val="CDCDCD"/>
                      </a:solidFill>
                      <a:miter lim="0"/>
                    </a:lnR>
                    <a:lnT w="12700">
                      <a:solidFill>
                        <a:srgbClr val="CDCDCD"/>
                      </a:solidFill>
                      <a:miter lim="0"/>
                    </a:lnT>
                    <a:lnB w="12700">
                      <a:solidFill>
                        <a:srgbClr val="CDCDCD"/>
                      </a:solidFill>
                      <a:miter lim="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5032086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Default Design">
  <a:themeElements>
    <a:clrScheme name="Default Desig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94EB3"/>
      </a:accent1>
      <a:accent2>
        <a:srgbClr val="1B8D14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 Design">
      <a:majorFont>
        <a:latin typeface="Helvetica"/>
        <a:ea typeface="Helvetica"/>
        <a:cs typeface="Helvetica"/>
      </a:majorFont>
      <a:minorFont>
        <a:latin typeface="Noteworthy Bold"/>
        <a:ea typeface="Noteworthy Bold"/>
        <a:cs typeface="Noteworthy Bold"/>
      </a:minorFont>
    </a:fontScheme>
    <a:fmtScheme name="Default Desig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162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dir="162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50800" dist="12700" dir="162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 Design">
  <a:themeElements>
    <a:clrScheme name="Default Design">
      <a:dk1>
        <a:srgbClr val="572E2D"/>
      </a:dk1>
      <a:lt1>
        <a:srgbClr val="2A5657"/>
      </a:lt1>
      <a:dk2>
        <a:srgbClr val="A7A7A7"/>
      </a:dk2>
      <a:lt2>
        <a:srgbClr val="535353"/>
      </a:lt2>
      <a:accent1>
        <a:srgbClr val="094EB3"/>
      </a:accent1>
      <a:accent2>
        <a:srgbClr val="1B8D14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 Design">
      <a:majorFont>
        <a:latin typeface="Helvetica"/>
        <a:ea typeface="Helvetica"/>
        <a:cs typeface="Helvetica"/>
      </a:majorFont>
      <a:minorFont>
        <a:latin typeface="Noteworthy Bold"/>
        <a:ea typeface="Noteworthy Bold"/>
        <a:cs typeface="Noteworthy Bold"/>
      </a:minorFont>
    </a:fontScheme>
    <a:fmtScheme name="Default Desig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162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dir="162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50800" dist="12700" dir="162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5000</TotalTime>
  <Words>9189</Words>
  <Application>Microsoft Office PowerPoint</Application>
  <PresentationFormat>Custom</PresentationFormat>
  <Paragraphs>1618</Paragraphs>
  <Slides>91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91</vt:i4>
      </vt:variant>
    </vt:vector>
  </HeadingPairs>
  <TitlesOfParts>
    <vt:vector size="99" baseType="lpstr">
      <vt:lpstr>Arial</vt:lpstr>
      <vt:lpstr>Courier New</vt:lpstr>
      <vt:lpstr>Helvetica</vt:lpstr>
      <vt:lpstr>Helvetica Light</vt:lpstr>
      <vt:lpstr>Helvetica Neue Light</vt:lpstr>
      <vt:lpstr>Juice ITC</vt:lpstr>
      <vt:lpstr>Noteworthy Bold</vt:lpstr>
      <vt:lpstr>Default Design</vt:lpstr>
      <vt:lpstr>Song Artist</vt:lpstr>
      <vt:lpstr>PowerPoint Presentation</vt:lpstr>
      <vt:lpstr>This Way The Nutboys</vt:lpstr>
      <vt:lpstr>Shadows POD</vt:lpstr>
      <vt:lpstr>Flagpole Sitta Harvey Danger</vt:lpstr>
      <vt:lpstr>The Mangler Supadope</vt:lpstr>
      <vt:lpstr>EAG The Nutboys</vt:lpstr>
      <vt:lpstr>Lobotomy Supadope</vt:lpstr>
      <vt:lpstr>Somewhere Between The Nutboys</vt:lpstr>
      <vt:lpstr>How ya like me Heavy</vt:lpstr>
      <vt:lpstr>Scooby Doo</vt:lpstr>
      <vt:lpstr>Greaseball Supadope</vt:lpstr>
      <vt:lpstr>Hair Gone Bad The Nutboys</vt:lpstr>
      <vt:lpstr>Pint Tonight Supadope</vt:lpstr>
      <vt:lpstr>Karma Chameleon Culture Club Pick</vt:lpstr>
      <vt:lpstr>Ubiquitous Supadope Pick</vt:lpstr>
      <vt:lpstr>Do It The Nutboys Pick</vt:lpstr>
      <vt:lpstr>PowerPoint Presentation</vt:lpstr>
      <vt:lpstr>Low Cracker</vt:lpstr>
      <vt:lpstr>The Gregories</vt:lpstr>
      <vt:lpstr>Pink Lemonade</vt:lpstr>
      <vt:lpstr>Pumped Up Kicks</vt:lpstr>
      <vt:lpstr>Searchers Love Potion #9</vt:lpstr>
      <vt:lpstr>Tainted Love</vt:lpstr>
      <vt:lpstr>Middle</vt:lpstr>
      <vt:lpstr>Last Dance 1</vt:lpstr>
      <vt:lpstr>Last Dance 2</vt:lpstr>
      <vt:lpstr>Voice of R</vt:lpstr>
      <vt:lpstr>Sanctuary</vt:lpstr>
      <vt:lpstr>Larapin</vt:lpstr>
      <vt:lpstr>Take My Picture</vt:lpstr>
      <vt:lpstr>I Ran</vt:lpstr>
      <vt:lpstr>Cougar</vt:lpstr>
      <vt:lpstr>Jade</vt:lpstr>
      <vt:lpstr>PowerPoint Presentation</vt:lpstr>
      <vt:lpstr>Two Princes Spin Doctors</vt:lpstr>
      <vt:lpstr>I wanna be sedated Ramones</vt:lpstr>
      <vt:lpstr>Sheena Is Ramones</vt:lpstr>
      <vt:lpstr>Eclipse Pink Floyd</vt:lpstr>
      <vt:lpstr>Stranglemartin Polishing Hate Recorded down ½ step</vt:lpstr>
      <vt:lpstr>Outfield Your Love</vt:lpstr>
      <vt:lpstr>Futures So Brite</vt:lpstr>
      <vt:lpstr>Redbull !!!</vt:lpstr>
      <vt:lpstr>What I Got 1, 3</vt:lpstr>
      <vt:lpstr>What I Got 2</vt:lpstr>
      <vt:lpstr>PowerPoint Presentation</vt:lpstr>
      <vt:lpstr>Freeze Frame</vt:lpstr>
      <vt:lpstr>BlackEyedPeas I Got a Feeling</vt:lpstr>
      <vt:lpstr>Poker Face </vt:lpstr>
      <vt:lpstr>Just Like Heaven</vt:lpstr>
      <vt:lpstr>Hard to Handle</vt:lpstr>
      <vt:lpstr>I Melt With You Pick</vt:lpstr>
      <vt:lpstr>Jerry’s Jacket</vt:lpstr>
      <vt:lpstr>Keep on Rockin</vt:lpstr>
      <vt:lpstr>Yellow Play in A</vt:lpstr>
      <vt:lpstr>Brightside</vt:lpstr>
      <vt:lpstr>Mony Mony</vt:lpstr>
      <vt:lpstr>PowerPoint Presentation</vt:lpstr>
      <vt:lpstr>Sunglasses At Night </vt:lpstr>
      <vt:lpstr>Hangdone</vt:lpstr>
      <vt:lpstr>PowerPoint Presentation</vt:lpstr>
      <vt:lpstr>Sweet Home Alabama</vt:lpstr>
      <vt:lpstr>Ring of Fire </vt:lpstr>
      <vt:lpstr>Creep</vt:lpstr>
      <vt:lpstr>Simple Man</vt:lpstr>
      <vt:lpstr>Were not  gonna</vt:lpstr>
      <vt:lpstr>One I Love</vt:lpstr>
      <vt:lpstr>Just what I</vt:lpstr>
      <vt:lpstr>Bittersweet</vt:lpstr>
      <vt:lpstr>PowerPoint Presentation</vt:lpstr>
      <vt:lpstr>Beat It</vt:lpstr>
      <vt:lpstr>Dancing w/Myself</vt:lpstr>
      <vt:lpstr>CopyPaste</vt:lpstr>
      <vt:lpstr>Love Stinks</vt:lpstr>
      <vt:lpstr>Don't Ask</vt:lpstr>
      <vt:lpstr>Home Tonight</vt:lpstr>
      <vt:lpstr>Mad Seasons</vt:lpstr>
      <vt:lpstr>Miya Song</vt:lpstr>
      <vt:lpstr>Zig Zag Pig</vt:lpstr>
      <vt:lpstr>Depeche Mode</vt:lpstr>
      <vt:lpstr>Closing Time</vt:lpstr>
      <vt:lpstr>Dead Man’s Song</vt:lpstr>
      <vt:lpstr>Follow You Down</vt:lpstr>
      <vt:lpstr>Friday I'm in</vt:lpstr>
      <vt:lpstr>Superstition</vt:lpstr>
      <vt:lpstr>Santeria</vt:lpstr>
      <vt:lpstr>Losing My</vt:lpstr>
      <vt:lpstr>Baba</vt:lpstr>
      <vt:lpstr>Walk this</vt:lpstr>
      <vt:lpstr>Solitary Man</vt:lpstr>
      <vt:lpstr>All the Small Things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Daniel Bruening</cp:lastModifiedBy>
  <cp:revision>136</cp:revision>
  <dcterms:modified xsi:type="dcterms:W3CDTF">2022-08-11T00:12:34Z</dcterms:modified>
</cp:coreProperties>
</file>